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84" r:id="rId3"/>
    <p:sldMasterId id="2147483670" r:id="rId4"/>
    <p:sldMasterId id="2147483677" r:id="rId5"/>
  </p:sldMasterIdLst>
  <p:notesMasterIdLst>
    <p:notesMasterId r:id="rId23"/>
  </p:notesMasterIdLst>
  <p:handoutMasterIdLst>
    <p:handoutMasterId r:id="rId24"/>
  </p:handoutMasterIdLst>
  <p:sldIdLst>
    <p:sldId id="370" r:id="rId6"/>
    <p:sldId id="415" r:id="rId7"/>
    <p:sldId id="422" r:id="rId8"/>
    <p:sldId id="410" r:id="rId9"/>
    <p:sldId id="411" r:id="rId10"/>
    <p:sldId id="414" r:id="rId11"/>
    <p:sldId id="425" r:id="rId12"/>
    <p:sldId id="418" r:id="rId13"/>
    <p:sldId id="421" r:id="rId14"/>
    <p:sldId id="434" r:id="rId15"/>
    <p:sldId id="424" r:id="rId16"/>
    <p:sldId id="432" r:id="rId17"/>
    <p:sldId id="431" r:id="rId18"/>
    <p:sldId id="417" r:id="rId19"/>
    <p:sldId id="395" r:id="rId20"/>
    <p:sldId id="397" r:id="rId21"/>
    <p:sldId id="420" r:id="rId22"/>
  </p:sldIdLst>
  <p:sldSz cx="9144000" cy="6858000" type="screen4x3"/>
  <p:notesSz cx="6784975" cy="9906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404040"/>
    <a:srgbClr val="020202"/>
    <a:srgbClr val="FFD600"/>
    <a:srgbClr val="8CDEF8"/>
    <a:srgbClr val="40C8F4"/>
    <a:srgbClr val="FFFF00"/>
    <a:srgbClr val="005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95" autoAdjust="0"/>
    <p:restoredTop sz="85032" autoAdjust="0"/>
  </p:normalViewPr>
  <p:slideViewPr>
    <p:cSldViewPr snapToGrid="0">
      <p:cViewPr>
        <p:scale>
          <a:sx n="71" d="100"/>
          <a:sy n="71" d="100"/>
        </p:scale>
        <p:origin x="-667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1B97BC-8C37-462C-AA60-BBB639A952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768FBB-BFDC-4079-88F7-48CB658AD1E9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uk-UA" b="1" dirty="0" err="1" smtClean="0">
              <a:solidFill>
                <a:schemeClr val="accent6">
                  <a:lumMod val="10000"/>
                </a:schemeClr>
              </a:solidFill>
            </a:rPr>
            <a:t>Условия</a:t>
          </a:r>
          <a:r>
            <a:rPr lang="uk-UA" b="1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b="1" dirty="0" err="1" smtClean="0">
              <a:solidFill>
                <a:schemeClr val="accent6">
                  <a:lumMod val="10000"/>
                </a:schemeClr>
              </a:solidFill>
            </a:rPr>
            <a:t>использования</a:t>
          </a:r>
          <a:r>
            <a:rPr lang="uk-UA" b="1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b="1" dirty="0" err="1" smtClean="0">
              <a:solidFill>
                <a:schemeClr val="accent6">
                  <a:lumMod val="10000"/>
                </a:schemeClr>
              </a:solidFill>
            </a:rPr>
            <a:t>перевозчиком</a:t>
          </a:r>
          <a:r>
            <a:rPr lang="uk-UA" b="1" dirty="0" smtClean="0">
              <a:solidFill>
                <a:schemeClr val="accent6">
                  <a:lumMod val="10000"/>
                </a:schemeClr>
              </a:solidFill>
            </a:rPr>
            <a:t>   </a:t>
          </a:r>
          <a:r>
            <a:rPr lang="uk-UA" b="1" dirty="0" err="1" smtClean="0">
              <a:solidFill>
                <a:schemeClr val="accent6">
                  <a:lumMod val="10000"/>
                </a:schemeClr>
              </a:solidFill>
            </a:rPr>
            <a:t>субподряда</a:t>
          </a:r>
          <a:r>
            <a:rPr lang="uk-UA" b="1" dirty="0" smtClean="0">
              <a:solidFill>
                <a:schemeClr val="accent6">
                  <a:lumMod val="10000"/>
                </a:schemeClr>
              </a:solidFill>
            </a:rPr>
            <a:t> в МДП </a:t>
          </a:r>
          <a:endParaRPr lang="ru-RU" b="1" dirty="0">
            <a:solidFill>
              <a:schemeClr val="accent6">
                <a:lumMod val="10000"/>
              </a:schemeClr>
            </a:solidFill>
          </a:endParaRPr>
        </a:p>
      </dgm:t>
    </dgm:pt>
    <dgm:pt modelId="{49E5D745-A013-481D-8C7B-751D3F9BF5D2}" type="parTrans" cxnId="{615A5975-88D4-4B68-A7A9-2D5D740ECFEC}">
      <dgm:prSet/>
      <dgm:spPr/>
      <dgm:t>
        <a:bodyPr/>
        <a:lstStyle/>
        <a:p>
          <a:endParaRPr lang="ru-RU"/>
        </a:p>
      </dgm:t>
    </dgm:pt>
    <dgm:pt modelId="{FDD4F268-5E57-4361-8078-B83ECA9A5D16}" type="sibTrans" cxnId="{615A5975-88D4-4B68-A7A9-2D5D740ECFEC}">
      <dgm:prSet/>
      <dgm:spPr/>
      <dgm:t>
        <a:bodyPr/>
        <a:lstStyle/>
        <a:p>
          <a:endParaRPr lang="ru-RU"/>
        </a:p>
      </dgm:t>
    </dgm:pt>
    <dgm:pt modelId="{484C7AD9-68BB-42C2-8E77-02C6D4D77F35}" type="pres">
      <dgm:prSet presAssocID="{A11B97BC-8C37-462C-AA60-BBB639A952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AE1431-718A-47E2-95D1-E9EC03D65C13}" type="pres">
      <dgm:prSet presAssocID="{B1768FBB-BFDC-4079-88F7-48CB658AD1E9}" presName="parentText" presStyleLbl="node1" presStyleIdx="0" presStyleCnt="1" custLinFactNeighborY="-84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9DA472-95C1-456D-9EF6-5726435C6B00}" type="presOf" srcId="{A11B97BC-8C37-462C-AA60-BBB639A95203}" destId="{484C7AD9-68BB-42C2-8E77-02C6D4D77F35}" srcOrd="0" destOrd="0" presId="urn:microsoft.com/office/officeart/2005/8/layout/vList2"/>
    <dgm:cxn modelId="{615A5975-88D4-4B68-A7A9-2D5D740ECFEC}" srcId="{A11B97BC-8C37-462C-AA60-BBB639A95203}" destId="{B1768FBB-BFDC-4079-88F7-48CB658AD1E9}" srcOrd="0" destOrd="0" parTransId="{49E5D745-A013-481D-8C7B-751D3F9BF5D2}" sibTransId="{FDD4F268-5E57-4361-8078-B83ECA9A5D16}"/>
    <dgm:cxn modelId="{8FB66381-7EAA-4A06-A269-3FC905CCD57A}" type="presOf" srcId="{B1768FBB-BFDC-4079-88F7-48CB658AD1E9}" destId="{2EAE1431-718A-47E2-95D1-E9EC03D65C13}" srcOrd="0" destOrd="0" presId="urn:microsoft.com/office/officeart/2005/8/layout/vList2"/>
    <dgm:cxn modelId="{53C7B155-14CB-43BE-A33D-C576DD51D0E8}" type="presParOf" srcId="{484C7AD9-68BB-42C2-8E77-02C6D4D77F35}" destId="{2EAE1431-718A-47E2-95D1-E9EC03D65C1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B98EF4-C83D-4A84-8E4E-B31B9F7AAD6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A2E010-56BF-4EB5-801E-FF7CA9AC0293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Административный</a:t>
          </a:r>
          <a:r>
            <a:rPr lang="uk-UA" sz="2400" b="1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</a:t>
          </a:r>
          <a:r>
            <a:rPr lang="uk-UA" sz="2400" b="1" dirty="0" err="1" smtClean="0">
              <a:solidFill>
                <a:schemeClr val="accent6">
                  <a:lumMod val="10000"/>
                </a:schemeClr>
              </a:solidFill>
              <a:latin typeface="+mn-lt"/>
            </a:rPr>
            <a:t>комитет</a:t>
          </a:r>
          <a:endParaRPr lang="uk-UA" sz="2400" b="1" dirty="0" smtClean="0">
            <a:solidFill>
              <a:schemeClr val="accent6">
                <a:lumMod val="10000"/>
              </a:schemeClr>
            </a:solidFill>
            <a:latin typeface="+mn-lt"/>
          </a:endParaRPr>
        </a:p>
        <a:p>
          <a:pPr algn="ctr"/>
          <a:r>
            <a:rPr lang="uk-UA" sz="2400" b="1" dirty="0" err="1" smtClean="0">
              <a:solidFill>
                <a:schemeClr val="accent6">
                  <a:lumMod val="10000"/>
                </a:schemeClr>
              </a:solidFill>
              <a:latin typeface="+mn-lt"/>
            </a:rPr>
            <a:t>Конвенции</a:t>
          </a:r>
          <a:r>
            <a:rPr lang="uk-UA" sz="2400" b="1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МДП</a:t>
          </a:r>
          <a:r>
            <a:rPr lang="ru-RU" sz="2400" b="1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ЕЭК ООН</a:t>
          </a:r>
          <a:r>
            <a:rPr lang="en-US" sz="2400" b="1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</a:t>
          </a:r>
          <a:endParaRPr lang="ru-RU" sz="2400" dirty="0">
            <a:solidFill>
              <a:schemeClr val="accent6">
                <a:lumMod val="10000"/>
              </a:schemeClr>
            </a:solidFill>
            <a:effectLst/>
            <a:latin typeface="+mn-lt"/>
          </a:endParaRPr>
        </a:p>
      </dgm:t>
    </dgm:pt>
    <dgm:pt modelId="{80D9F405-B4D3-4DAF-85E4-072EEC728A50}" type="parTrans" cxnId="{507F32ED-CD45-4387-93DF-E0018E5326C8}">
      <dgm:prSet/>
      <dgm:spPr/>
      <dgm:t>
        <a:bodyPr/>
        <a:lstStyle/>
        <a:p>
          <a:endParaRPr lang="ru-RU"/>
        </a:p>
      </dgm:t>
    </dgm:pt>
    <dgm:pt modelId="{F7099E35-D9D1-4363-BB49-22C5610CB225}" type="sibTrans" cxnId="{507F32ED-CD45-4387-93DF-E0018E5326C8}">
      <dgm:prSet/>
      <dgm:spPr/>
      <dgm:t>
        <a:bodyPr/>
        <a:lstStyle/>
        <a:p>
          <a:endParaRPr lang="ru-RU"/>
        </a:p>
      </dgm:t>
    </dgm:pt>
    <dgm:pt modelId="{BC4E9DEC-8148-48DF-96D5-27C3E9FE90B5}" type="pres">
      <dgm:prSet presAssocID="{17B98EF4-C83D-4A84-8E4E-B31B9F7AAD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AF862E-80C4-49E8-AC2E-E1ECB2297DED}" type="pres">
      <dgm:prSet presAssocID="{92A2E010-56BF-4EB5-801E-FF7CA9AC0293}" presName="parentText" presStyleLbl="node1" presStyleIdx="0" presStyleCnt="1" custLinFactY="12446" custLinFactNeighborX="257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7F32ED-CD45-4387-93DF-E0018E5326C8}" srcId="{17B98EF4-C83D-4A84-8E4E-B31B9F7AAD6C}" destId="{92A2E010-56BF-4EB5-801E-FF7CA9AC0293}" srcOrd="0" destOrd="0" parTransId="{80D9F405-B4D3-4DAF-85E4-072EEC728A50}" sibTransId="{F7099E35-D9D1-4363-BB49-22C5610CB225}"/>
    <dgm:cxn modelId="{084CF145-3A72-4D20-B06F-1230F373549E}" type="presOf" srcId="{17B98EF4-C83D-4A84-8E4E-B31B9F7AAD6C}" destId="{BC4E9DEC-8148-48DF-96D5-27C3E9FE90B5}" srcOrd="0" destOrd="0" presId="urn:microsoft.com/office/officeart/2005/8/layout/vList2"/>
    <dgm:cxn modelId="{638BD66E-EAEF-426F-B996-4443934F6BFA}" type="presOf" srcId="{92A2E010-56BF-4EB5-801E-FF7CA9AC0293}" destId="{B2AF862E-80C4-49E8-AC2E-E1ECB2297DED}" srcOrd="0" destOrd="0" presId="urn:microsoft.com/office/officeart/2005/8/layout/vList2"/>
    <dgm:cxn modelId="{7F707FCD-7E9C-43F9-B883-34DA7EC5A1C0}" type="presParOf" srcId="{BC4E9DEC-8148-48DF-96D5-27C3E9FE90B5}" destId="{B2AF862E-80C4-49E8-AC2E-E1ECB2297DE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9C16E7-7C8E-4843-AFC9-8DDA19D20E6C}" type="doc">
      <dgm:prSet loTypeId="urn:microsoft.com/office/officeart/2005/8/layout/vList2" loCatId="list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C5E87F88-55B2-43E8-B5E1-0B4D9549FEC0}">
      <dgm:prSet custT="1"/>
      <dgm:spPr/>
      <dgm:t>
        <a:bodyPr/>
        <a:lstStyle/>
        <a:p>
          <a:pPr algn="ctr"/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Особенности</a:t>
          </a:r>
          <a:r>
            <a:rPr lang="uk-UA" sz="2000" b="1" u="none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осуществления</a:t>
          </a:r>
          <a:r>
            <a:rPr lang="uk-UA" sz="2000" b="1" u="none" dirty="0" smtClean="0">
              <a:solidFill>
                <a:schemeClr val="accent6">
                  <a:lumMod val="10000"/>
                </a:schemeClr>
              </a:solidFill>
            </a:rPr>
            <a:t> перевозок </a:t>
          </a:r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грузов</a:t>
          </a:r>
          <a:r>
            <a:rPr lang="uk-UA" sz="2000" b="1" u="none" dirty="0" smtClean="0">
              <a:solidFill>
                <a:schemeClr val="accent6">
                  <a:lumMod val="10000"/>
                </a:schemeClr>
              </a:solidFill>
            </a:rPr>
            <a:t> с </a:t>
          </a:r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использованием</a:t>
          </a:r>
          <a:r>
            <a:rPr lang="uk-UA" sz="2000" b="1" u="none" dirty="0" smtClean="0">
              <a:solidFill>
                <a:schemeClr val="accent6">
                  <a:lumMod val="10000"/>
                </a:schemeClr>
              </a:solidFill>
            </a:rPr>
            <a:t> книжки МДП на </a:t>
          </a:r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условиях</a:t>
          </a:r>
          <a:r>
            <a:rPr lang="uk-UA" sz="2000" b="1" u="none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договора</a:t>
          </a:r>
          <a:r>
            <a:rPr lang="uk-UA" sz="2000" b="1" u="none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субподряда</a:t>
          </a:r>
          <a:r>
            <a:rPr lang="uk-UA" sz="2000" b="1" u="none" dirty="0" smtClean="0">
              <a:solidFill>
                <a:schemeClr val="accent6">
                  <a:lumMod val="10000"/>
                </a:schemeClr>
              </a:solidFill>
            </a:rPr>
            <a:t> в </a:t>
          </a:r>
          <a:r>
            <a:rPr lang="uk-UA" sz="2000" b="1" u="none" dirty="0" err="1" smtClean="0">
              <a:solidFill>
                <a:schemeClr val="accent6">
                  <a:lumMod val="10000"/>
                </a:schemeClr>
              </a:solidFill>
            </a:rPr>
            <a:t>Украине</a:t>
          </a:r>
          <a:endParaRPr lang="fr-CH" sz="2000" b="1" u="none" dirty="0">
            <a:solidFill>
              <a:schemeClr val="accent6">
                <a:lumMod val="10000"/>
              </a:schemeClr>
            </a:solidFill>
          </a:endParaRPr>
        </a:p>
      </dgm:t>
    </dgm:pt>
    <dgm:pt modelId="{41895749-F754-4941-B3EB-1E12598A1439}" type="parTrans" cxnId="{BC03FAC3-6BE0-423C-B9DC-9A093234CDCD}">
      <dgm:prSet/>
      <dgm:spPr/>
      <dgm:t>
        <a:bodyPr/>
        <a:lstStyle/>
        <a:p>
          <a:pPr algn="ctr"/>
          <a:endParaRPr lang="ru-RU"/>
        </a:p>
      </dgm:t>
    </dgm:pt>
    <dgm:pt modelId="{206F2F9E-3532-4665-ABB4-334A86C91C74}" type="sibTrans" cxnId="{BC03FAC3-6BE0-423C-B9DC-9A093234CDCD}">
      <dgm:prSet/>
      <dgm:spPr/>
      <dgm:t>
        <a:bodyPr/>
        <a:lstStyle/>
        <a:p>
          <a:pPr algn="ctr"/>
          <a:endParaRPr lang="ru-RU"/>
        </a:p>
      </dgm:t>
    </dgm:pt>
    <dgm:pt modelId="{48AB5232-38B9-40BF-9A77-9F58DC877EFF}" type="pres">
      <dgm:prSet presAssocID="{5A9C16E7-7C8E-4843-AFC9-8DDA19D20E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8B2F01-62B5-4395-9B72-556FEE3C5B6A}" type="pres">
      <dgm:prSet presAssocID="{C5E87F88-55B2-43E8-B5E1-0B4D9549FEC0}" presName="parentText" presStyleLbl="node1" presStyleIdx="0" presStyleCnt="1" custLinFactNeighborX="-299" custLinFactNeighborY="-196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03FAC3-6BE0-423C-B9DC-9A093234CDCD}" srcId="{5A9C16E7-7C8E-4843-AFC9-8DDA19D20E6C}" destId="{C5E87F88-55B2-43E8-B5E1-0B4D9549FEC0}" srcOrd="0" destOrd="0" parTransId="{41895749-F754-4941-B3EB-1E12598A1439}" sibTransId="{206F2F9E-3532-4665-ABB4-334A86C91C74}"/>
    <dgm:cxn modelId="{7EC3245F-8FE7-466D-9D91-33DB70F6E6D2}" type="presOf" srcId="{5A9C16E7-7C8E-4843-AFC9-8DDA19D20E6C}" destId="{48AB5232-38B9-40BF-9A77-9F58DC877EFF}" srcOrd="0" destOrd="0" presId="urn:microsoft.com/office/officeart/2005/8/layout/vList2"/>
    <dgm:cxn modelId="{25F13C11-4130-4FCE-9228-B3E501EC9468}" type="presOf" srcId="{C5E87F88-55B2-43E8-B5E1-0B4D9549FEC0}" destId="{3C8B2F01-62B5-4395-9B72-556FEE3C5B6A}" srcOrd="0" destOrd="0" presId="urn:microsoft.com/office/officeart/2005/8/layout/vList2"/>
    <dgm:cxn modelId="{3ACC6B39-68F0-4F42-A207-521E4E526434}" type="presParOf" srcId="{48AB5232-38B9-40BF-9A77-9F58DC877EFF}" destId="{3C8B2F01-62B5-4395-9B72-556FEE3C5B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E1431-718A-47E2-95D1-E9EC03D65C13}">
      <dsp:nvSpPr>
        <dsp:cNvPr id="0" name=""/>
        <dsp:cNvSpPr/>
      </dsp:nvSpPr>
      <dsp:spPr>
        <a:xfrm>
          <a:off x="0" y="3968"/>
          <a:ext cx="5878284" cy="96525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err="1" smtClean="0">
              <a:solidFill>
                <a:schemeClr val="accent6">
                  <a:lumMod val="10000"/>
                </a:schemeClr>
              </a:solidFill>
            </a:rPr>
            <a:t>Условия</a:t>
          </a:r>
          <a:r>
            <a:rPr lang="uk-UA" sz="2500" b="1" kern="1200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500" b="1" kern="1200" dirty="0" err="1" smtClean="0">
              <a:solidFill>
                <a:schemeClr val="accent6">
                  <a:lumMod val="10000"/>
                </a:schemeClr>
              </a:solidFill>
            </a:rPr>
            <a:t>использования</a:t>
          </a:r>
          <a:r>
            <a:rPr lang="uk-UA" sz="2500" b="1" kern="1200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500" b="1" kern="1200" dirty="0" err="1" smtClean="0">
              <a:solidFill>
                <a:schemeClr val="accent6">
                  <a:lumMod val="10000"/>
                </a:schemeClr>
              </a:solidFill>
            </a:rPr>
            <a:t>перевозчиком</a:t>
          </a:r>
          <a:r>
            <a:rPr lang="uk-UA" sz="2500" b="1" kern="1200" dirty="0" smtClean="0">
              <a:solidFill>
                <a:schemeClr val="accent6">
                  <a:lumMod val="10000"/>
                </a:schemeClr>
              </a:solidFill>
            </a:rPr>
            <a:t>   </a:t>
          </a:r>
          <a:r>
            <a:rPr lang="uk-UA" sz="2500" b="1" kern="1200" dirty="0" err="1" smtClean="0">
              <a:solidFill>
                <a:schemeClr val="accent6">
                  <a:lumMod val="10000"/>
                </a:schemeClr>
              </a:solidFill>
            </a:rPr>
            <a:t>субподряда</a:t>
          </a:r>
          <a:r>
            <a:rPr lang="uk-UA" sz="2500" b="1" kern="1200" dirty="0" smtClean="0">
              <a:solidFill>
                <a:schemeClr val="accent6">
                  <a:lumMod val="10000"/>
                </a:schemeClr>
              </a:solidFill>
            </a:rPr>
            <a:t> в МДП </a:t>
          </a:r>
          <a:endParaRPr lang="ru-RU" sz="2500" b="1" kern="1200" dirty="0">
            <a:solidFill>
              <a:schemeClr val="accent6">
                <a:lumMod val="10000"/>
              </a:schemeClr>
            </a:solidFill>
          </a:endParaRPr>
        </a:p>
      </dsp:txBody>
      <dsp:txXfrm>
        <a:off x="47120" y="51088"/>
        <a:ext cx="5784044" cy="871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F862E-80C4-49E8-AC2E-E1ECB2297DED}">
      <dsp:nvSpPr>
        <dsp:cNvPr id="0" name=""/>
        <dsp:cNvSpPr/>
      </dsp:nvSpPr>
      <dsp:spPr>
        <a:xfrm>
          <a:off x="0" y="1027"/>
          <a:ext cx="5786846" cy="834996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Административный</a:t>
          </a:r>
          <a:r>
            <a:rPr lang="uk-UA" sz="2400" b="1" kern="1200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</a:t>
          </a:r>
          <a:r>
            <a:rPr lang="uk-UA" sz="2400" b="1" kern="1200" dirty="0" err="1" smtClean="0">
              <a:solidFill>
                <a:schemeClr val="accent6">
                  <a:lumMod val="10000"/>
                </a:schemeClr>
              </a:solidFill>
              <a:latin typeface="+mn-lt"/>
            </a:rPr>
            <a:t>комитет</a:t>
          </a:r>
          <a:endParaRPr lang="uk-UA" sz="2400" b="1" kern="1200" dirty="0" smtClean="0">
            <a:solidFill>
              <a:schemeClr val="accent6">
                <a:lumMod val="10000"/>
              </a:schemeClr>
            </a:solidFill>
            <a:latin typeface="+mn-l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err="1" smtClean="0">
              <a:solidFill>
                <a:schemeClr val="accent6">
                  <a:lumMod val="10000"/>
                </a:schemeClr>
              </a:solidFill>
              <a:latin typeface="+mn-lt"/>
            </a:rPr>
            <a:t>Конвенции</a:t>
          </a:r>
          <a:r>
            <a:rPr lang="uk-UA" sz="2400" b="1" kern="1200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МДП</a:t>
          </a:r>
          <a:r>
            <a:rPr lang="ru-RU" sz="2400" b="1" kern="1200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ЕЭК ООН</a:t>
          </a:r>
          <a:r>
            <a:rPr lang="en-US" sz="2400" b="1" kern="1200" dirty="0" smtClean="0">
              <a:solidFill>
                <a:schemeClr val="accent6">
                  <a:lumMod val="10000"/>
                </a:schemeClr>
              </a:solidFill>
              <a:latin typeface="+mn-lt"/>
            </a:rPr>
            <a:t> </a:t>
          </a:r>
          <a:endParaRPr lang="ru-RU" sz="2400" kern="1200" dirty="0">
            <a:solidFill>
              <a:schemeClr val="accent6">
                <a:lumMod val="10000"/>
              </a:schemeClr>
            </a:solidFill>
            <a:effectLst/>
            <a:latin typeface="+mn-lt"/>
          </a:endParaRPr>
        </a:p>
      </dsp:txBody>
      <dsp:txXfrm>
        <a:off x="40761" y="41788"/>
        <a:ext cx="5705324" cy="7534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B2F01-62B5-4395-9B72-556FEE3C5B6A}">
      <dsp:nvSpPr>
        <dsp:cNvPr id="0" name=""/>
        <dsp:cNvSpPr/>
      </dsp:nvSpPr>
      <dsp:spPr>
        <a:xfrm>
          <a:off x="0" y="0"/>
          <a:ext cx="8752114" cy="82368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Особенности</a:t>
          </a:r>
          <a:r>
            <a:rPr lang="uk-UA" sz="2000" b="1" u="none" kern="1200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осуществления</a:t>
          </a:r>
          <a:r>
            <a:rPr lang="uk-UA" sz="2000" b="1" u="none" kern="1200" dirty="0" smtClean="0">
              <a:solidFill>
                <a:schemeClr val="accent6">
                  <a:lumMod val="10000"/>
                </a:schemeClr>
              </a:solidFill>
            </a:rPr>
            <a:t> перевозок </a:t>
          </a: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грузов</a:t>
          </a:r>
          <a:r>
            <a:rPr lang="uk-UA" sz="2000" b="1" u="none" kern="1200" dirty="0" smtClean="0">
              <a:solidFill>
                <a:schemeClr val="accent6">
                  <a:lumMod val="10000"/>
                </a:schemeClr>
              </a:solidFill>
            </a:rPr>
            <a:t> с </a:t>
          </a: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использованием</a:t>
          </a:r>
          <a:r>
            <a:rPr lang="uk-UA" sz="2000" b="1" u="none" kern="1200" dirty="0" smtClean="0">
              <a:solidFill>
                <a:schemeClr val="accent6">
                  <a:lumMod val="10000"/>
                </a:schemeClr>
              </a:solidFill>
            </a:rPr>
            <a:t> книжки МДП на </a:t>
          </a: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условиях</a:t>
          </a:r>
          <a:r>
            <a:rPr lang="uk-UA" sz="2000" b="1" u="none" kern="1200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договора</a:t>
          </a:r>
          <a:r>
            <a:rPr lang="uk-UA" sz="2000" b="1" u="none" kern="1200" dirty="0" smtClean="0">
              <a:solidFill>
                <a:schemeClr val="accent6">
                  <a:lumMod val="10000"/>
                </a:schemeClr>
              </a:solidFill>
            </a:rPr>
            <a:t> </a:t>
          </a: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субподряда</a:t>
          </a:r>
          <a:r>
            <a:rPr lang="uk-UA" sz="2000" b="1" u="none" kern="1200" dirty="0" smtClean="0">
              <a:solidFill>
                <a:schemeClr val="accent6">
                  <a:lumMod val="10000"/>
                </a:schemeClr>
              </a:solidFill>
            </a:rPr>
            <a:t> в </a:t>
          </a:r>
          <a:r>
            <a:rPr lang="uk-UA" sz="2000" b="1" u="none" kern="1200" dirty="0" err="1" smtClean="0">
              <a:solidFill>
                <a:schemeClr val="accent6">
                  <a:lumMod val="10000"/>
                </a:schemeClr>
              </a:solidFill>
            </a:rPr>
            <a:t>Украине</a:t>
          </a:r>
          <a:endParaRPr lang="fr-CH" sz="2000" b="1" u="none" kern="1200" dirty="0">
            <a:solidFill>
              <a:schemeClr val="accent6">
                <a:lumMod val="10000"/>
              </a:schemeClr>
            </a:solidFill>
          </a:endParaRPr>
        </a:p>
      </dsp:txBody>
      <dsp:txXfrm>
        <a:off x="40209" y="40209"/>
        <a:ext cx="8671696" cy="743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9456" cy="4960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3904" y="0"/>
            <a:ext cx="2939456" cy="4960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506E22-A573-4085-989D-3DBBB18900F8}" type="datetimeFigureOut">
              <a:rPr lang="fr-CH"/>
              <a:pPr>
                <a:defRPr/>
              </a:pPr>
              <a:t>27.08.2019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432"/>
            <a:ext cx="2939456" cy="4960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3904" y="9408432"/>
            <a:ext cx="2939456" cy="4960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E69DC47-49A9-45EE-8C5C-BA3FBAA313A2}" type="slidenum">
              <a:rPr lang="fr-CH"/>
              <a:pPr>
                <a:defRPr/>
              </a:pPr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9038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9456" cy="4960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3904" y="0"/>
            <a:ext cx="2939456" cy="4960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CC281D-4CE3-405F-BA67-B6DCE8E8407F}" type="datetimeFigureOut">
              <a:rPr lang="fr-CH"/>
              <a:pPr>
                <a:defRPr/>
              </a:pPr>
              <a:t>27.08.2019</a:t>
            </a:fld>
            <a:endParaRPr lang="fr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2950"/>
            <a:ext cx="4949825" cy="3713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336" y="4704998"/>
            <a:ext cx="5428303" cy="4457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r-CH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432"/>
            <a:ext cx="2939456" cy="4960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3904" y="9408432"/>
            <a:ext cx="2939456" cy="4960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54A3CC9-B50E-46D8-B7C8-FDE205F1D6FD}" type="slidenum">
              <a:rPr lang="fr-CH"/>
              <a:pPr>
                <a:defRPr/>
              </a:pPr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191889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7CE8F-D13F-405B-A74B-3E4D336DDFD7}" type="slidenum">
              <a:rPr lang="fr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CH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H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CA92DC-1C95-4DD6-B530-E1770B55034E}" type="slidenum">
              <a:rPr lang="fr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CH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61950" indent="-361950">
              <a:spcBef>
                <a:spcPts val="1200"/>
              </a:spcBef>
              <a:buFont typeface="Wingdings" pitchFamily="2" charset="2"/>
              <a:buChar char="§"/>
            </a:pPr>
            <a:endParaRPr lang="fr-CH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DE8848-013A-4DD1-ACF2-ABA8B2255888}" type="slidenum">
              <a:rPr lang="fr-CH" smtClean="0"/>
              <a:pPr>
                <a:defRPr/>
              </a:pPr>
              <a:t>3</a:t>
            </a:fld>
            <a:endParaRPr lang="fr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66E130-0E44-4A70-8F2C-5207B81D55D3}" type="slidenum">
              <a:rPr lang="fr-CH" smtClean="0"/>
              <a:pPr>
                <a:defRPr/>
              </a:pPr>
              <a:t>4</a:t>
            </a:fld>
            <a:endParaRPr lang="fr-C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0C4E09-EB50-41A8-9EF6-7B263116EF33}" type="slidenum">
              <a:rPr lang="fr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fr-CH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452953-0D3A-4ECD-B55B-5C5ABFE7D902}" type="slidenum">
              <a:rPr lang="fr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fr-CH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F97D9-CDDF-4814-9DBC-594F8ACF1B6D}" type="slidenum">
              <a:rPr lang="fr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fr-CH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8DC596-F59C-4504-BD34-B7CC275BEFCD}" type="slidenum">
              <a:rPr lang="fr-CH" smtClean="0"/>
              <a:pPr>
                <a:defRPr/>
              </a:pPr>
              <a:t>11</a:t>
            </a:fld>
            <a:endParaRPr lang="fr-C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C6E0CE-3B38-4D1B-9558-39ADE0338959}" type="slidenum">
              <a:rPr lang="fr-CH" smtClean="0"/>
              <a:pPr>
                <a:defRPr/>
              </a:pPr>
              <a:t>13</a:t>
            </a:fld>
            <a:endParaRPr lang="fr-C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A5E6DA-A736-4FB3-883A-62B8930CC6FA}" type="slidenum">
              <a:rPr lang="fr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fr-CH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57AE0D-DE0F-499F-A4D9-2036567CE698}" type="slidenum">
              <a:rPr lang="fr-CH" smtClean="0"/>
              <a:pPr>
                <a:defRPr/>
              </a:pPr>
              <a:t>15</a:t>
            </a:fld>
            <a:endParaRPr lang="fr-C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D90E4-293E-40F2-94BA-6CCEC0F6A1E7}" type="slidenum">
              <a:rPr lang="fr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fr-C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 userDrawn="1"/>
        </p:nvSpPr>
        <p:spPr>
          <a:xfrm>
            <a:off x="250825" y="4581525"/>
            <a:ext cx="8713788" cy="7207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GB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796819"/>
            <a:ext cx="8784976" cy="1920213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Образец заголовка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3788635"/>
            <a:ext cx="8712968" cy="1152533"/>
          </a:xfrm>
        </p:spPr>
        <p:txBody>
          <a:bodyPr>
            <a:normAutofit/>
          </a:bodyPr>
          <a:lstStyle>
            <a:lvl1pPr marL="0" indent="0" algn="l">
              <a:buNone/>
              <a:defRPr sz="1800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Образец подзаголовка</a:t>
            </a:r>
            <a:endParaRPr lang="en-GB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1520" y="5085184"/>
            <a:ext cx="8712968" cy="720080"/>
          </a:xfrm>
        </p:spPr>
        <p:txBody>
          <a:bodyPr anchor="b">
            <a:normAutofit/>
          </a:bodyPr>
          <a:lstStyle>
            <a:lvl1pPr algn="r">
              <a:defRPr sz="1800" i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7605224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124744"/>
            <a:ext cx="4316288" cy="5280586"/>
          </a:xfrm>
        </p:spPr>
        <p:txBody>
          <a:bodyPr/>
          <a:lstStyle>
            <a:lvl1pPr marL="0" indent="0">
              <a:lnSpc>
                <a:spcPct val="100000"/>
              </a:lnSpc>
              <a:defRPr sz="26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600"/>
            </a:lvl5pPr>
            <a:lvl6pPr>
              <a:lnSpc>
                <a:spcPct val="100000"/>
              </a:lnSpc>
              <a:defRPr sz="14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48200" y="1124744"/>
            <a:ext cx="4316288" cy="5280586"/>
          </a:xfrm>
        </p:spPr>
        <p:txBody>
          <a:bodyPr/>
          <a:lstStyle>
            <a:lvl1pPr marL="0" indent="0">
              <a:lnSpc>
                <a:spcPct val="100000"/>
              </a:lnSpc>
              <a:defRPr sz="26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600"/>
            </a:lvl5pPr>
            <a:lvl6pPr>
              <a:lnSpc>
                <a:spcPct val="100000"/>
              </a:lnSpc>
              <a:defRPr sz="14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3925520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280586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Font typeface="Arial" pitchFamily="34" charset="0"/>
              <a:buNone/>
              <a:defRPr sz="2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chemeClr val="tx1"/>
                </a:solidFill>
              </a:defRPr>
            </a:lvl5pPr>
            <a:lvl6pPr>
              <a:lnSpc>
                <a:spcPct val="100000"/>
              </a:lnSpc>
              <a:defRPr sz="140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noProof="0" dirty="0" smtClean="0"/>
              <a:t>Образец текста</a:t>
            </a:r>
          </a:p>
          <a:p>
            <a:pPr lvl="1"/>
            <a:r>
              <a:rPr lang="en-US" noProof="0" dirty="0" smtClean="0"/>
              <a:t>Второй уровень</a:t>
            </a:r>
          </a:p>
          <a:p>
            <a:pPr lvl="2"/>
            <a:r>
              <a:rPr lang="en-US" noProof="0" dirty="0" smtClean="0"/>
              <a:t>Третий уровень</a:t>
            </a:r>
          </a:p>
          <a:p>
            <a:pPr lvl="3"/>
            <a:r>
              <a:rPr lang="en-US" noProof="0" dirty="0" smtClean="0"/>
              <a:t>Четвертый уровень</a:t>
            </a:r>
          </a:p>
          <a:p>
            <a:pPr lvl="4"/>
            <a:r>
              <a:rPr lang="en-US" noProof="0" dirty="0" smtClean="0"/>
              <a:t>Пятый уровень</a:t>
            </a:r>
            <a:endParaRPr lang="en-GB" noProof="0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403648" y="307104"/>
            <a:ext cx="7200800" cy="601616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8961227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124744"/>
            <a:ext cx="4317876" cy="56121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512" y="1700808"/>
            <a:ext cx="4317876" cy="465651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1"/>
              </a:buClr>
              <a:buSzPct val="100000"/>
              <a:defRPr sz="22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  <a:lvl6pPr>
              <a:lnSpc>
                <a:spcPct val="100000"/>
              </a:lnSpc>
              <a:defRPr sz="14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  <a:endParaRPr lang="en-GB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200800" cy="576064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646612" y="1124744"/>
            <a:ext cx="4317876" cy="56121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1"/>
          </p:nvPr>
        </p:nvSpPr>
        <p:spPr>
          <a:xfrm>
            <a:off x="4646612" y="1700808"/>
            <a:ext cx="4317876" cy="465651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1"/>
              </a:buClr>
              <a:buSzPct val="100000"/>
              <a:defRPr sz="22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  <a:lvl6pPr>
              <a:lnSpc>
                <a:spcPct val="100000"/>
              </a:lnSpc>
              <a:defRPr sz="14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524664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5092750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512" y="1124744"/>
            <a:ext cx="5472608" cy="52805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52120" y="1124744"/>
            <a:ext cx="3312368" cy="5280587"/>
          </a:xfrm>
        </p:spPr>
        <p:txBody>
          <a:bodyPr anchor="ctr"/>
          <a:lstStyle>
            <a:lvl1pPr marL="0" indent="0">
              <a:buFont typeface="Arial" pitchFamily="34" charset="0"/>
              <a:buChar char="•"/>
              <a:defRPr sz="2000"/>
            </a:lvl1pPr>
            <a:lvl2pPr marL="541338" indent="-84138">
              <a:buFont typeface="Arial" pitchFamily="34" charset="0"/>
              <a:buChar char="•"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smtClean="0"/>
              <a:t>Образец текста</a:t>
            </a:r>
          </a:p>
          <a:p>
            <a:pPr lvl="1"/>
            <a:r>
              <a:rPr lang="en-US" noProof="0" dirty="0" smtClean="0"/>
              <a:t>Второй уровень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200800" cy="576064"/>
          </a:xfrm>
        </p:spPr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7080643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 bwMode="auto">
          <a:xfrm>
            <a:off x="4356100" y="6448425"/>
            <a:ext cx="431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3DE2D451-19C8-4703-89C2-75DD795449EE}" type="slidenum">
              <a:rPr lang="en-GB" sz="700" smtClean="0">
                <a:solidFill>
                  <a:srgbClr val="7F7F7F"/>
                </a:solidFill>
              </a:rPr>
              <a:pPr algn="ctr" eaLnBrk="1" hangingPunct="1">
                <a:defRPr/>
              </a:pPr>
              <a:t>‹#›</a:t>
            </a:fld>
            <a:endParaRPr lang="en-GB" sz="1200" smtClean="0">
              <a:solidFill>
                <a:srgbClr val="7F7F7F"/>
              </a:solidFill>
            </a:endParaRPr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86791C-43CC-4300-96E5-6BBE3C1D42E8}" type="datetimeFigureOut">
              <a:rPr lang="ru-RU"/>
              <a:pPr>
                <a:defRPr/>
              </a:pPr>
              <a:t>27.08.2019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1277AA8-B19E-40A5-955B-7E37FFCEA3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77071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4772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84225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234577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RU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79512" y="188913"/>
            <a:ext cx="8785101" cy="6264275"/>
          </a:xfrm>
        </p:spPr>
        <p:txBody>
          <a:bodyPr anchor="ctr"/>
          <a:lstStyle>
            <a:lvl1pPr marL="0" indent="0">
              <a:buNone/>
              <a:defRPr sz="4400" b="0" cap="small" spc="0" baseline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  <a:lvl2pPr>
              <a:buNone/>
              <a:defRPr sz="4000">
                <a:solidFill>
                  <a:schemeClr val="accent4">
                    <a:lumMod val="60000"/>
                    <a:lumOff val="40000"/>
                  </a:schemeClr>
                </a:solidFill>
              </a:defRPr>
            </a:lvl2pPr>
            <a:lvl3pPr>
              <a:buNone/>
              <a:defRPr sz="3600"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None/>
              <a:defRPr sz="3200">
                <a:solidFill>
                  <a:schemeClr val="accent4">
                    <a:lumMod val="60000"/>
                    <a:lumOff val="40000"/>
                  </a:schemeClr>
                </a:solidFill>
              </a:defRPr>
            </a:lvl4pPr>
            <a:lvl5pPr>
              <a:buNone/>
              <a:defRPr sz="2800">
                <a:solidFill>
                  <a:schemeClr val="accent4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noProof="0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5415048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639121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632374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995988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6021388"/>
            <a:ext cx="9144000" cy="692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pic>
        <p:nvPicPr>
          <p:cNvPr id="1029" name="Picture 16" descr="IRU_logo_colour_pos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092825"/>
            <a:ext cx="1050925" cy="6334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2" descr="C:\Documents and Settings\Владелец\Рабочий стол\5306997682_b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6040438"/>
            <a:ext cx="140493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-34925" y="0"/>
            <a:ext cx="9144000" cy="5878513"/>
          </a:xfrm>
          <a:prstGeom prst="rect">
            <a:avLst/>
          </a:prstGeom>
          <a:solidFill>
            <a:schemeClr val="accent1">
              <a:alpha val="68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 err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23888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1635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525588" indent="-1539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1973263" indent="-1444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03350" y="306388"/>
            <a:ext cx="720090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388" y="1125538"/>
            <a:ext cx="8785225" cy="5280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  <a:endParaRPr lang="en-GB" noProof="0" dirty="0"/>
          </a:p>
        </p:txBody>
      </p:sp>
      <p:sp>
        <p:nvSpPr>
          <p:cNvPr id="2052" name="Slide Number Placeholder 5"/>
          <p:cNvSpPr txBox="1">
            <a:spLocks/>
          </p:cNvSpPr>
          <p:nvPr/>
        </p:nvSpPr>
        <p:spPr bwMode="auto">
          <a:xfrm>
            <a:off x="4356100" y="6448425"/>
            <a:ext cx="431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D4C4A9F0-B9C7-4C41-A8D6-2EA54120C9B3}" type="slidenum">
              <a:rPr lang="en-GB" sz="700" smtClean="0">
                <a:solidFill>
                  <a:srgbClr val="7F7F7F"/>
                </a:solidFill>
              </a:rPr>
              <a:pPr algn="ctr" eaLnBrk="1" hangingPunct="1">
                <a:defRPr/>
              </a:pPr>
              <a:t>‹#›</a:t>
            </a:fld>
            <a:endParaRPr lang="en-GB" sz="1200" smtClean="0">
              <a:solidFill>
                <a:srgbClr val="7F7F7F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 userDrawn="1"/>
        </p:nvSpPr>
        <p:spPr bwMode="auto">
          <a:xfrm>
            <a:off x="0" y="333375"/>
            <a:ext cx="9144000" cy="692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pic>
        <p:nvPicPr>
          <p:cNvPr id="2054" name="Picture 16" descr="IRU_logo_colour_pos_rgb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1050925" cy="633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2" descr="C:\Documents and Settings\Владелец\Рабочий стол\5306997682_b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8913"/>
            <a:ext cx="140493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ChangeArrowheads="1"/>
          </p:cNvSpPr>
          <p:nvPr userDrawn="1"/>
        </p:nvSpPr>
        <p:spPr bwMode="auto">
          <a:xfrm>
            <a:off x="0" y="6192838"/>
            <a:ext cx="9144000" cy="692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398" r:id="rId4"/>
    <p:sldLayoutId id="2147484399" r:id="rId5"/>
    <p:sldLayoutId id="2147484407" r:id="rId6"/>
    <p:sldLayoutId id="2147484400" r:id="rId7"/>
    <p:sldLayoutId id="2147484401" r:id="rId8"/>
    <p:sldLayoutId id="2147484402" r:id="rId9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600"/>
        </a:spcAft>
        <a:buClr>
          <a:schemeClr val="bg1"/>
        </a:buClr>
        <a:buSzPct val="50000"/>
        <a:buFont typeface="Arial" charset="0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6213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077913" indent="-163513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5588" indent="-153988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973263" indent="-144463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388" y="1125538"/>
            <a:ext cx="8785225" cy="5280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  <a:endParaRPr lang="en-GB" noProof="0" dirty="0"/>
          </a:p>
        </p:txBody>
      </p:sp>
      <p:sp>
        <p:nvSpPr>
          <p:cNvPr id="3075" name="Slide Number Placeholder 5"/>
          <p:cNvSpPr txBox="1">
            <a:spLocks/>
          </p:cNvSpPr>
          <p:nvPr/>
        </p:nvSpPr>
        <p:spPr bwMode="auto">
          <a:xfrm>
            <a:off x="4356100" y="6448425"/>
            <a:ext cx="431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56A8C3AF-CC2A-4B34-9660-6131A6E72EDB}" type="slidenum">
              <a:rPr lang="en-GB" sz="700" smtClean="0">
                <a:solidFill>
                  <a:schemeClr val="bg1"/>
                </a:solidFill>
              </a:rPr>
              <a:pPr algn="ctr" eaLnBrk="1" hangingPunct="1">
                <a:defRPr/>
              </a:pPr>
              <a:t>‹#›</a:t>
            </a:fld>
            <a:endParaRPr lang="en-GB" sz="120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6F6F6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9pPr>
    </p:titleStyle>
    <p:bodyStyle>
      <a:lvl1pPr marL="93663" indent="-93663" algn="l" rtl="0" eaLnBrk="0" fontAlgn="base" hangingPunct="0">
        <a:spcBef>
          <a:spcPts val="600"/>
        </a:spcBef>
        <a:spcAft>
          <a:spcPts val="600"/>
        </a:spcAft>
        <a:buClr>
          <a:schemeClr val="bg1"/>
        </a:buClr>
        <a:buSzPct val="50000"/>
        <a:buFont typeface="Arial" charset="0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6213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163513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5588" indent="-153988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973263" indent="-144463" algn="l" rtl="0" eaLnBrk="0" fontAlgn="base" hangingPunct="0">
        <a:spcBef>
          <a:spcPts val="600"/>
        </a:spcBef>
        <a:spcAft>
          <a:spcPts val="60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/>
          <p:cNvSpPr/>
          <p:nvPr userDrawn="1"/>
        </p:nvSpPr>
        <p:spPr>
          <a:xfrm>
            <a:off x="1346200" y="2509838"/>
            <a:ext cx="6623050" cy="3243262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099" name="Slide Number Placeholder 5"/>
          <p:cNvSpPr txBox="1">
            <a:spLocks/>
          </p:cNvSpPr>
          <p:nvPr/>
        </p:nvSpPr>
        <p:spPr bwMode="auto">
          <a:xfrm>
            <a:off x="4356100" y="6083300"/>
            <a:ext cx="431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FB5A1392-0FD7-4911-9DC8-00677D1DDD4E}" type="slidenum">
              <a:rPr lang="en-GB" sz="700" smtClean="0">
                <a:solidFill>
                  <a:srgbClr val="7F7F7F"/>
                </a:solidFill>
              </a:rPr>
              <a:pPr algn="ctr" eaLnBrk="1" hangingPunct="1">
                <a:defRPr/>
              </a:pPr>
              <a:t>‹#›</a:t>
            </a:fld>
            <a:endParaRPr lang="en-GB" sz="1200" smtClean="0">
              <a:solidFill>
                <a:srgbClr val="7F7F7F"/>
              </a:solidFill>
            </a:endParaRPr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1476375" y="1768475"/>
            <a:ext cx="4895850" cy="2590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fr-CH" smtClean="0"/>
          </a:p>
        </p:txBody>
      </p:sp>
      <p:sp>
        <p:nvSpPr>
          <p:cNvPr id="4101" name="Rectangle 4"/>
          <p:cNvSpPr>
            <a:spLocks noChangeArrowheads="1"/>
          </p:cNvSpPr>
          <p:nvPr userDrawn="1"/>
        </p:nvSpPr>
        <p:spPr bwMode="auto">
          <a:xfrm>
            <a:off x="0" y="5875338"/>
            <a:ext cx="9144000" cy="946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4" name="Rectangle 7"/>
          <p:cNvSpPr/>
          <p:nvPr userDrawn="1"/>
        </p:nvSpPr>
        <p:spPr>
          <a:xfrm>
            <a:off x="0" y="1673225"/>
            <a:ext cx="2741613" cy="115888"/>
          </a:xfrm>
          <a:prstGeom prst="rect">
            <a:avLst/>
          </a:prstGeom>
          <a:solidFill>
            <a:srgbClr val="FFD6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03" name="Rectangle 8"/>
          <p:cNvSpPr>
            <a:spLocks noChangeArrowheads="1"/>
          </p:cNvSpPr>
          <p:nvPr userDrawn="1"/>
        </p:nvSpPr>
        <p:spPr bwMode="auto">
          <a:xfrm>
            <a:off x="457200" y="1773238"/>
            <a:ext cx="7053263" cy="3429000"/>
          </a:xfrm>
          <a:prstGeom prst="rect">
            <a:avLst/>
          </a:prstGeom>
          <a:solidFill>
            <a:srgbClr val="40C8F4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10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04888"/>
            <a:ext cx="7246938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 smtClean="0"/>
          </a:p>
        </p:txBody>
      </p:sp>
      <p:pic>
        <p:nvPicPr>
          <p:cNvPr id="4105" name="Picture 16" descr="IRU_logo_colour_pos_rgb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1050925" cy="633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2" descr="C:\Documents and Settings\Владелец\Рабочий стол\5306997682_b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8913"/>
            <a:ext cx="140493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04" r:id="rId1"/>
    <p:sldLayoutId id="2147484405" r:id="rId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50000"/>
        <a:buFont typeface="Arial" charset="0"/>
        <a:buChar char="•"/>
        <a:defRPr sz="2000" kern="1200">
          <a:solidFill>
            <a:srgbClr val="6F6F6F"/>
          </a:solidFill>
          <a:latin typeface="+mn-lt"/>
          <a:ea typeface="+mn-ea"/>
          <a:cs typeface="+mn-cs"/>
        </a:defRPr>
      </a:lvl1pPr>
      <a:lvl2pPr marL="623888" indent="-1762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2pPr>
      <a:lvl3pPr marL="1077913" indent="-1635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rgbClr val="6F6F6F"/>
          </a:solidFill>
          <a:latin typeface="+mn-lt"/>
          <a:ea typeface="+mn-ea"/>
          <a:cs typeface="+mn-cs"/>
        </a:defRPr>
      </a:lvl3pPr>
      <a:lvl4pPr marL="1525588" indent="-1539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400" kern="1200">
          <a:solidFill>
            <a:srgbClr val="6F6F6F"/>
          </a:solidFill>
          <a:latin typeface="+mn-lt"/>
          <a:ea typeface="+mn-ea"/>
          <a:cs typeface="+mn-cs"/>
        </a:defRPr>
      </a:lvl4pPr>
      <a:lvl5pPr marL="1973263" indent="-1444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200" kern="1200">
          <a:solidFill>
            <a:srgbClr val="6F6F6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</p:sldLayoutIdLst>
  <p:transition spd="med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6F6F6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6F6F6F"/>
          </a:solidFill>
          <a:latin typeface="Arial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rgbClr val="6F6F6F"/>
          </a:solidFill>
          <a:latin typeface="+mn-lt"/>
          <a:ea typeface="+mn-ea"/>
          <a:cs typeface="+mn-cs"/>
        </a:defRPr>
      </a:lvl1pPr>
      <a:lvl2pPr marL="623888" indent="-1762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2pPr>
      <a:lvl3pPr marL="1077913" indent="-1635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rgbClr val="6F6F6F"/>
          </a:solidFill>
          <a:latin typeface="+mn-lt"/>
          <a:ea typeface="+mn-ea"/>
          <a:cs typeface="+mn-cs"/>
        </a:defRPr>
      </a:lvl3pPr>
      <a:lvl4pPr marL="1525588" indent="-1539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400" kern="1200">
          <a:solidFill>
            <a:srgbClr val="6F6F6F"/>
          </a:solidFill>
          <a:latin typeface="+mn-lt"/>
          <a:ea typeface="+mn-ea"/>
          <a:cs typeface="+mn-cs"/>
        </a:defRPr>
      </a:lvl4pPr>
      <a:lvl5pPr marL="1973263" indent="-1444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200" kern="1200">
          <a:solidFill>
            <a:srgbClr val="6F6F6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2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9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/>
          </p:cNvSpPr>
          <p:nvPr/>
        </p:nvSpPr>
        <p:spPr bwMode="auto">
          <a:xfrm>
            <a:off x="809625" y="1463675"/>
            <a:ext cx="6469063" cy="37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50000"/>
              <a:buFont typeface="Arial" charset="0"/>
              <a:buNone/>
            </a:pPr>
            <a:endParaRPr lang="ru-RU" sz="3200" b="1">
              <a:solidFill>
                <a:srgbClr val="000066"/>
              </a:solidFill>
            </a:endParaRPr>
          </a:p>
        </p:txBody>
      </p:sp>
      <p:pic>
        <p:nvPicPr>
          <p:cNvPr id="7171" name="Рисунок 3" descr="rodrigo-abreu-lq9PxpwDZUk-unsplas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1789113"/>
            <a:ext cx="7824788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1800" y="1736725"/>
            <a:ext cx="8542338" cy="33305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50000"/>
              <a:buFont typeface="Arial" charset="0"/>
              <a:buNone/>
              <a:defRPr/>
            </a:pPr>
            <a:r>
              <a:rPr lang="ru-RU" sz="6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интермодальных</a:t>
            </a:r>
            <a:r>
              <a:rPr lang="ru-RU" sz="6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перевозках 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50000"/>
              <a:buFont typeface="Arial" charset="0"/>
              <a:buNone/>
              <a:defRPr/>
            </a:pPr>
            <a:r>
              <a:rPr lang="ru-RU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использованием 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50000"/>
              <a:buFont typeface="Arial" charset="0"/>
              <a:buNone/>
              <a:defRPr/>
            </a:pPr>
            <a:r>
              <a:rPr lang="ru-RU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субподряда</a:t>
            </a:r>
            <a:endParaRPr lang="ru-RU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Заголовок 6"/>
          <p:cNvSpPr txBox="1">
            <a:spLocks/>
          </p:cNvSpPr>
          <p:nvPr/>
        </p:nvSpPr>
        <p:spPr bwMode="auto">
          <a:xfrm>
            <a:off x="234950" y="325438"/>
            <a:ext cx="8477250" cy="1411287"/>
          </a:xfrm>
          <a:prstGeom prst="roundRect">
            <a:avLst/>
          </a:prstGeom>
          <a:noFill/>
          <a:ln w="635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bIns="0" anchor="ctr"/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50000"/>
              <a:buFont typeface="Arial" charset="0"/>
              <a:buNone/>
              <a:defRPr/>
            </a:pPr>
            <a:r>
              <a:rPr lang="ru-RU" sz="4000" b="1" dirty="0">
                <a:solidFill>
                  <a:schemeClr val="accent6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Преимущества</a:t>
            </a:r>
          </a:p>
          <a:p>
            <a:pPr algn="ctr">
              <a:spcBef>
                <a:spcPct val="20000"/>
              </a:spcBef>
              <a:buClr>
                <a:schemeClr val="bg1"/>
              </a:buClr>
              <a:buSzPct val="50000"/>
              <a:buFont typeface="Arial" charset="0"/>
              <a:buNone/>
              <a:defRPr/>
            </a:pPr>
            <a:r>
              <a:rPr lang="ru-RU" sz="4000" b="1" dirty="0">
                <a:solidFill>
                  <a:schemeClr val="accent6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процедуры МДП</a:t>
            </a:r>
            <a:r>
              <a:rPr lang="en-US" sz="4000" b="1" dirty="0">
                <a:solidFill>
                  <a:schemeClr val="accent6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>
                <a:solidFill>
                  <a:schemeClr val="accent6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IRU\AppData\Local\Microsoft\Windows\Temporary Internet Files\Content.IE5\DXN8GMVZ\TIRdiagrame Custom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622425"/>
            <a:ext cx="7921625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4"/>
          <p:cNvGrpSpPr/>
          <p:nvPr/>
        </p:nvGrpSpPr>
        <p:grpSpPr>
          <a:xfrm>
            <a:off x="1410789" y="195943"/>
            <a:ext cx="6296297" cy="1031966"/>
            <a:chOff x="0" y="0"/>
            <a:chExt cx="8975572" cy="810809"/>
          </a:xfrm>
          <a:scene3d>
            <a:camera prst="orthographicFront"/>
            <a:lightRig rig="flat" dir="t"/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0"/>
              <a:ext cx="8882463" cy="810809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9580" y="39581"/>
              <a:ext cx="8935992" cy="69938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80010" tIns="80010" rIns="80010" bIns="80010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CH" sz="2100" b="1" u="sng" dirty="0">
                <a:solidFill>
                  <a:schemeClr val="accent6">
                    <a:lumMod val="10000"/>
                  </a:schemeClr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633538" y="300038"/>
            <a:ext cx="6046787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Схема </a:t>
            </a:r>
            <a:r>
              <a:rPr lang="ru-RU" sz="2400" b="1" dirty="0" err="1">
                <a:solidFill>
                  <a:schemeClr val="accent6">
                    <a:lumMod val="10000"/>
                  </a:schemeClr>
                </a:solidFill>
              </a:rPr>
              <a:t>интермодальной</a:t>
            </a: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 перевозки с использованием морского транспорта</a:t>
            </a:r>
            <a:endParaRPr lang="ru-RU" sz="2300" b="1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Ship_TI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68863"/>
            <a:ext cx="28844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0" y="1008063"/>
            <a:ext cx="4410075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1950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Возможность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использования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единой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глобальной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гарантии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500" b="1" dirty="0" smtClean="0">
                <a:solidFill>
                  <a:schemeClr val="accent6">
                    <a:lumMod val="10000"/>
                  </a:schemeClr>
                </a:solidFill>
              </a:rPr>
              <a:t>МДП</a:t>
            </a:r>
            <a:r>
              <a:rPr lang="en-US" sz="1500" b="1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500" b="1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sz="1500" b="1" dirty="0" smtClean="0">
                <a:solidFill>
                  <a:schemeClr val="accent6">
                    <a:lumMod val="10000"/>
                  </a:schemeClr>
                </a:solidFill>
              </a:rPr>
              <a:t>на всем пути следования</a:t>
            </a:r>
            <a:r>
              <a:rPr lang="uk-UA" sz="1500" b="1" dirty="0" smtClean="0">
                <a:solidFill>
                  <a:schemeClr val="accent6">
                    <a:lumMod val="10000"/>
                  </a:schemeClr>
                </a:solidFill>
              </a:rPr>
              <a:t>:</a:t>
            </a:r>
            <a:endParaRPr lang="uk-UA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- при 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комбинированных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 перевозках (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автомобильным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морским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500" b="1" dirty="0" err="1">
                <a:solidFill>
                  <a:schemeClr val="accent6">
                    <a:lumMod val="10000"/>
                  </a:schemeClr>
                </a:solidFill>
              </a:rPr>
              <a:t>железнодорожным</a:t>
            </a:r>
            <a:r>
              <a:rPr lang="uk-UA" sz="1500" b="1">
                <a:solidFill>
                  <a:schemeClr val="accent6">
                    <a:lumMod val="10000"/>
                  </a:schemeClr>
                </a:solidFill>
              </a:rPr>
              <a:t>) </a:t>
            </a:r>
            <a:endParaRPr lang="uk-UA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- при перевозке товаров в контейнере - одно</a:t>
            </a:r>
            <a:r>
              <a:rPr lang="uk-UA" sz="1500" b="1" dirty="0">
                <a:solidFill>
                  <a:schemeClr val="accent6">
                    <a:lumMod val="10000"/>
                  </a:schemeClr>
                </a:solidFill>
              </a:rPr>
              <a:t>й и</a:t>
            </a:r>
            <a:r>
              <a:rPr lang="ru-RU" sz="1500" b="1" dirty="0" err="1">
                <a:solidFill>
                  <a:schemeClr val="accent6">
                    <a:lumMod val="10000"/>
                  </a:schemeClr>
                </a:solidFill>
              </a:rPr>
              <a:t>з</a:t>
            </a: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 наиболее безопасных  </a:t>
            </a:r>
            <a:r>
              <a:rPr lang="ru-RU" sz="1500" b="1" dirty="0" err="1">
                <a:solidFill>
                  <a:schemeClr val="accent6">
                    <a:lumMod val="10000"/>
                  </a:schemeClr>
                </a:solidFill>
              </a:rPr>
              <a:t>интермодвальных</a:t>
            </a: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 транспортных единиц 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Внедрение электронной процедуры МДП для достижения преимуществ, подтвержденных </a:t>
            </a:r>
            <a:r>
              <a:rPr lang="ru-RU" sz="1500" b="1" dirty="0" err="1">
                <a:solidFill>
                  <a:schemeClr val="accent6">
                    <a:lumMod val="10000"/>
                  </a:schemeClr>
                </a:solidFill>
              </a:rPr>
              <a:t>пилотным</a:t>
            </a: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 проектом </a:t>
            </a:r>
            <a:r>
              <a:rPr lang="en-US" sz="1500" b="1" dirty="0" err="1">
                <a:solidFill>
                  <a:schemeClr val="accent6">
                    <a:lumMod val="10000"/>
                  </a:schemeClr>
                </a:solidFill>
              </a:rPr>
              <a:t>eTIR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Стандартные преимущества</a:t>
            </a:r>
            <a:r>
              <a:rPr lang="en-US" sz="15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 процедуры МДП также и при </a:t>
            </a:r>
            <a:r>
              <a:rPr lang="ru-RU" sz="1500" b="1" dirty="0" err="1">
                <a:solidFill>
                  <a:schemeClr val="accent6">
                    <a:lumMod val="10000"/>
                  </a:schemeClr>
                </a:solidFill>
              </a:rPr>
              <a:t>интермодальных</a:t>
            </a: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  перевозках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9220" name="TextBox 9"/>
          <p:cNvSpPr txBox="1">
            <a:spLocks noChangeArrowheads="1"/>
          </p:cNvSpPr>
          <p:nvPr/>
        </p:nvSpPr>
        <p:spPr bwMode="auto">
          <a:xfrm>
            <a:off x="-4860925" y="0"/>
            <a:ext cx="4248150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CH"/>
          </a:p>
        </p:txBody>
      </p:sp>
      <p:pic>
        <p:nvPicPr>
          <p:cNvPr id="9221" name="Picture 2" descr="C:\Documents and Settings\Владелец\Рабочий стол\5306997682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8913"/>
            <a:ext cx="140493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087813" y="1130300"/>
            <a:ext cx="5056187" cy="5400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1950" indent="-36195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Перевозка «от дверей до дверей» без дополнительных затрат на национальные, региональные виды гарантирования в странах транзита 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Надёжная гарантия международных страховщиков системы МДП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Гармонизация таможенных процедур в таможнях отправления и во время пересечения границ, взаимное признание таможенных обеспечений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Единое электронное предварительное информирование о перевозке МДП (</a:t>
            </a:r>
            <a:r>
              <a:rPr lang="en-US" sz="1500" b="1" dirty="0">
                <a:solidFill>
                  <a:schemeClr val="accent6">
                    <a:lumMod val="10000"/>
                  </a:schemeClr>
                </a:solidFill>
              </a:rPr>
              <a:t>TIR-EPD)</a:t>
            </a: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 для всех таможен стран перемещения товара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500" b="1" dirty="0" smtClean="0">
                <a:solidFill>
                  <a:schemeClr val="accent6">
                    <a:lumMod val="10000"/>
                  </a:schemeClr>
                </a:solidFill>
              </a:rPr>
              <a:t>Использование электронных транспортных </a:t>
            </a: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и таможенных документов (</a:t>
            </a:r>
            <a:r>
              <a:rPr lang="en-US" sz="1500" b="1" dirty="0" err="1">
                <a:solidFill>
                  <a:schemeClr val="accent6">
                    <a:lumMod val="10000"/>
                  </a:schemeClr>
                </a:solidFill>
              </a:rPr>
              <a:t>eTIR</a:t>
            </a:r>
            <a:r>
              <a:rPr lang="en-US" sz="1500" b="1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en-US" sz="1500" b="1" dirty="0" err="1" smtClean="0">
                <a:solidFill>
                  <a:schemeClr val="accent6">
                    <a:lumMod val="10000"/>
                  </a:schemeClr>
                </a:solidFill>
              </a:rPr>
              <a:t>eCMR</a:t>
            </a:r>
            <a:r>
              <a:rPr lang="en-US" sz="1500" b="1" dirty="0" smtClean="0">
                <a:solidFill>
                  <a:schemeClr val="accent6">
                    <a:lumMod val="10000"/>
                  </a:schemeClr>
                </a:solidFill>
              </a:rPr>
              <a:t>) </a:t>
            </a:r>
            <a:endParaRPr lang="fr-CH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Современные решения и возможности для обмена данными в режиме реального времени</a:t>
            </a:r>
            <a:endParaRPr lang="fr-CH" sz="15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361950" indent="-36195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500" b="1" dirty="0">
                <a:solidFill>
                  <a:schemeClr val="accent6">
                    <a:lumMod val="10000"/>
                  </a:schemeClr>
                </a:solidFill>
              </a:rPr>
              <a:t>«Зеленые» полосы, первоочередное таможенное оформление/пересечение границ </a:t>
            </a:r>
            <a:endParaRPr lang="en-US" sz="15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grpSp>
        <p:nvGrpSpPr>
          <p:cNvPr id="2" name="Группа 7"/>
          <p:cNvGrpSpPr/>
          <p:nvPr/>
        </p:nvGrpSpPr>
        <p:grpSpPr>
          <a:xfrm>
            <a:off x="1506072" y="174812"/>
            <a:ext cx="5957047" cy="793376"/>
            <a:chOff x="0" y="0"/>
            <a:chExt cx="8752114" cy="810809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8752114" cy="810809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39580" y="39580"/>
              <a:ext cx="8672954" cy="73164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80010" tIns="80010" rIns="80010" bIns="80010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CH" sz="2100" b="1" u="sng" dirty="0">
                <a:solidFill>
                  <a:schemeClr val="accent6">
                    <a:lumMod val="10000"/>
                  </a:schemeClr>
                </a:solidFill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492250" y="161925"/>
            <a:ext cx="5862638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en-US" sz="2400" b="1" dirty="0" smtClean="0">
                <a:solidFill>
                  <a:schemeClr val="accent6">
                    <a:lumMod val="10000"/>
                  </a:schemeClr>
                </a:solidFill>
              </a:rPr>
              <a:t>Преимущества процедуры МДП при </a:t>
            </a:r>
            <a:r>
              <a:rPr lang="ru-RU" altLang="en-US" sz="2400" b="1" dirty="0" err="1" smtClean="0">
                <a:solidFill>
                  <a:schemeClr val="accent6">
                    <a:lumMod val="10000"/>
                  </a:schemeClr>
                </a:solidFill>
              </a:rPr>
              <a:t>интермодальных</a:t>
            </a:r>
            <a:r>
              <a:rPr lang="ru-RU" altLang="en-US" sz="2400" b="1" dirty="0" smtClean="0">
                <a:solidFill>
                  <a:schemeClr val="accent6">
                    <a:lumMod val="10000"/>
                  </a:schemeClr>
                </a:solidFill>
              </a:rPr>
              <a:t> перевозках</a:t>
            </a:r>
            <a:endParaRPr lang="fr-CH" sz="2200" b="1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44538"/>
            <a:ext cx="6073775" cy="5956300"/>
          </a:xfrm>
        </p:spPr>
        <p:txBody>
          <a:bodyPr>
            <a:normAutofit fontScale="62500" lnSpcReduction="20000"/>
          </a:bodyPr>
          <a:lstStyle/>
          <a:p>
            <a:pPr marL="363538" indent="-363538" eaLnBrk="1" fontAlgn="auto" hangingPunct="1">
              <a:buClr>
                <a:schemeClr val="tx1"/>
              </a:buClr>
              <a:buSzPct val="100000"/>
              <a:defRPr/>
            </a:pPr>
            <a:endParaRPr lang="fr-CH" dirty="0" smtClean="0">
              <a:solidFill>
                <a:schemeClr val="tx2"/>
              </a:solidFill>
            </a:endParaRPr>
          </a:p>
          <a:p>
            <a:pPr marL="363538" indent="-363538" algn="just" eaLnBrk="1" fontAlgn="auto" hangingPunct="1">
              <a:lnSpc>
                <a:spcPct val="120000"/>
              </a:lnSpc>
              <a:buClr>
                <a:schemeClr val="tx1"/>
              </a:buClr>
              <a:buSzPct val="100000"/>
              <a:buFont typeface="Wingdings" pitchFamily="2" charset="2"/>
              <a:buChar char="§"/>
              <a:defRPr/>
            </a:pP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Книжка МДП </a:t>
            </a:r>
            <a:r>
              <a:rPr lang="uk-UA" b="1" dirty="0" smtClean="0">
                <a:solidFill>
                  <a:schemeClr val="accent6">
                    <a:lumMod val="10000"/>
                  </a:schemeClr>
                </a:solidFill>
              </a:rPr>
              <a:t>«</a:t>
            </a: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привязана» к прицепу (полуприцепу), контейнеру</a:t>
            </a:r>
            <a:endParaRPr lang="fr-CH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just" eaLnBrk="1" fontAlgn="auto" hangingPunct="1">
              <a:buClr>
                <a:schemeClr val="tx1"/>
              </a:buClr>
              <a:buSzPct val="100000"/>
              <a:buFont typeface="Wingdings" pitchFamily="2" charset="2"/>
              <a:buChar char="§"/>
              <a:defRPr/>
            </a:pP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Книжка МДП </a:t>
            </a:r>
            <a:r>
              <a:rPr lang="en-US" b="1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выдается </a:t>
            </a:r>
            <a:r>
              <a:rPr lang="en-US" b="1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только  Держателю книжки МДП</a:t>
            </a:r>
            <a:endParaRPr lang="fr-CH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just" eaLnBrk="1" fontAlgn="auto" hangingPunct="1">
              <a:lnSpc>
                <a:spcPct val="120000"/>
              </a:lnSpc>
              <a:buClr>
                <a:schemeClr val="tx1"/>
              </a:buClr>
              <a:buSzPct val="100000"/>
              <a:buFont typeface="Wingdings" pitchFamily="2" charset="2"/>
              <a:buChar char="§"/>
              <a:defRPr/>
            </a:pP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Держатель книжки МДП передает прицеп (полуприцеп), контейнер с товаром для дальнейшей перевозки другому перевозчику-участнику своего национального гарантийного объединения  по договору субподряда </a:t>
            </a:r>
            <a:endParaRPr lang="en-US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just" eaLnBrk="1" fontAlgn="auto" hangingPunct="1">
              <a:lnSpc>
                <a:spcPct val="120000"/>
              </a:lnSpc>
              <a:buClr>
                <a:schemeClr val="tx1"/>
              </a:buClr>
              <a:buSzPct val="100000"/>
              <a:buFont typeface="Wingdings" pitchFamily="2" charset="2"/>
              <a:buChar char="§"/>
              <a:defRPr/>
            </a:pP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Вместе с дорожным транспортным средством передаётся книжка МДП вместе с </a:t>
            </a:r>
            <a:r>
              <a:rPr lang="uk-UA" b="1" dirty="0" err="1" smtClean="0">
                <a:solidFill>
                  <a:schemeClr val="accent6">
                    <a:lumMod val="10000"/>
                  </a:schemeClr>
                </a:solidFill>
              </a:rPr>
              <a:t>товаросопроводительными</a:t>
            </a:r>
            <a:r>
              <a:rPr lang="uk-UA" b="1" dirty="0" smtClean="0">
                <a:solidFill>
                  <a:schemeClr val="accent6">
                    <a:lumMod val="10000"/>
                  </a:schemeClr>
                </a:solidFill>
              </a:rPr>
              <a:t> документами</a:t>
            </a:r>
            <a:endParaRPr lang="fr-CH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just" eaLnBrk="1" fontAlgn="auto" hangingPunct="1">
              <a:buClr>
                <a:schemeClr val="tx1"/>
              </a:buClr>
              <a:buSzPct val="100000"/>
              <a:buFont typeface="Wingdings" pitchFamily="2" charset="2"/>
              <a:buChar char="§"/>
              <a:defRPr/>
            </a:pP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В книжку МДП вносятся соответствующие изменения (номер транспортного средства, наименование субподрядчика)</a:t>
            </a:r>
            <a:endParaRPr lang="fr-CH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just" eaLnBrk="1" fontAlgn="auto" hangingPunct="1">
              <a:buClr>
                <a:schemeClr val="tx1"/>
              </a:buClr>
              <a:buSzPct val="100000"/>
              <a:buFont typeface="Wingdings" pitchFamily="2" charset="2"/>
              <a:buChar char="§"/>
              <a:defRPr/>
            </a:pP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Перевозка </a:t>
            </a:r>
            <a:r>
              <a:rPr lang="en-US" b="1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b="1" dirty="0" err="1" smtClean="0">
                <a:solidFill>
                  <a:schemeClr val="accent6">
                    <a:lumMod val="10000"/>
                  </a:schemeClr>
                </a:solidFill>
              </a:rPr>
              <a:t>продо</a:t>
            </a:r>
            <a:r>
              <a:rPr lang="ru-RU" b="1" dirty="0" err="1" smtClean="0">
                <a:solidFill>
                  <a:schemeClr val="accent6">
                    <a:lumMod val="10000"/>
                  </a:schemeClr>
                </a:solidFill>
              </a:rPr>
              <a:t>лжается</a:t>
            </a:r>
            <a:r>
              <a:rPr lang="en-US" b="1" dirty="0" smtClean="0">
                <a:solidFill>
                  <a:schemeClr val="accent6">
                    <a:lumMod val="10000"/>
                  </a:schemeClr>
                </a:solidFill>
              </a:rPr>
              <a:t>  </a:t>
            </a: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под </a:t>
            </a:r>
            <a:r>
              <a:rPr lang="ru-RU" b="1" dirty="0">
                <a:solidFill>
                  <a:schemeClr val="accent6">
                    <a:lumMod val="10000"/>
                  </a:schemeClr>
                </a:solidFill>
              </a:rPr>
              <a:t>гарантией МДП </a:t>
            </a:r>
            <a:endParaRPr lang="fr-CH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just" eaLnBrk="1" fontAlgn="auto" hangingPunct="1">
              <a:lnSpc>
                <a:spcPct val="120000"/>
              </a:lnSpc>
              <a:buClr>
                <a:schemeClr val="tx1"/>
              </a:buClr>
              <a:buSzPct val="100000"/>
              <a:buFont typeface="Wingdings" pitchFamily="2" charset="2"/>
              <a:buChar char="§"/>
              <a:defRPr/>
            </a:pPr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В таможне, внесенные изменения в книжку МДП удостоверяются подписью и личной номерной печатью инспектора таможни</a:t>
            </a:r>
            <a:endParaRPr lang="fr-CH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eaLnBrk="1" fontAlgn="auto" hangingPunct="1">
              <a:lnSpc>
                <a:spcPct val="120000"/>
              </a:lnSpc>
              <a:buFont typeface="Arial" pitchFamily="34" charset="0"/>
              <a:buChar char="•"/>
              <a:defRPr/>
            </a:pPr>
            <a:endParaRPr lang="fr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" name="Прямоугольник 5"/>
          <p:cNvSpPr/>
          <p:nvPr/>
        </p:nvSpPr>
        <p:spPr bwMode="white">
          <a:xfrm>
            <a:off x="0" y="6530975"/>
            <a:ext cx="9144000" cy="3270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01775" y="220663"/>
            <a:ext cx="6048375" cy="7985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10000"/>
                  </a:schemeClr>
                </a:solidFill>
              </a:rPr>
              <a:t>Особенности использования процедуры</a:t>
            </a:r>
            <a:br>
              <a:rPr lang="ru-RU" sz="28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2800" b="1" dirty="0">
                <a:solidFill>
                  <a:schemeClr val="accent6">
                    <a:lumMod val="10000"/>
                  </a:schemeClr>
                </a:solidFill>
              </a:rPr>
              <a:t> МДП при привлечении субподрядчика</a:t>
            </a:r>
            <a:endParaRPr lang="fr-CH" sz="28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10246" name="Рисунок 9" descr="william-karl-I1ox7msRbn8-unsplas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1684338"/>
            <a:ext cx="2905125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 bwMode="auto">
          <a:xfrm>
            <a:off x="0" y="1581150"/>
            <a:ext cx="3970338" cy="45577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63538" indent="-363538" algn="ctr" eaLnBrk="1" hangingPunct="1">
              <a:buClr>
                <a:schemeClr val="tx2"/>
              </a:buClr>
              <a:buSzPct val="100000"/>
              <a:defRPr/>
            </a:pPr>
            <a:r>
              <a:rPr lang="ru-RU" sz="2200" b="1" dirty="0" smtClean="0">
                <a:solidFill>
                  <a:schemeClr val="accent6">
                    <a:lumMod val="10000"/>
                  </a:schemeClr>
                </a:solidFill>
              </a:rPr>
              <a:t>Держатели книжек МДП </a:t>
            </a:r>
          </a:p>
          <a:p>
            <a:pPr marL="363538" indent="-363538" algn="ctr" eaLnBrk="1" hangingPunct="1">
              <a:buClr>
                <a:schemeClr val="tx2"/>
              </a:buClr>
              <a:buSzPct val="100000"/>
              <a:defRPr/>
            </a:pPr>
            <a:r>
              <a:rPr lang="ru-RU" sz="2200" b="1" u="sng" dirty="0" smtClean="0">
                <a:solidFill>
                  <a:schemeClr val="accent6">
                    <a:lumMod val="10000"/>
                  </a:schemeClr>
                </a:solidFill>
              </a:rPr>
              <a:t>с глобальным охватом</a:t>
            </a:r>
          </a:p>
          <a:p>
            <a:pPr marL="363538" indent="-363538" algn="ctr" eaLnBrk="1" hangingPunct="1">
              <a:buClr>
                <a:schemeClr val="tx2"/>
              </a:buClr>
              <a:buSzPct val="100000"/>
              <a:defRPr/>
            </a:pPr>
            <a:endParaRPr lang="ru-RU" sz="2200" b="1" u="sng" dirty="0" smtClean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ctr" eaLnBrk="1" hangingPunct="1">
              <a:lnSpc>
                <a:spcPct val="150000"/>
              </a:lnSpc>
              <a:buClr>
                <a:schemeClr val="tx2"/>
              </a:buClr>
              <a:buSzPct val="100000"/>
              <a:defRPr/>
            </a:pPr>
            <a:r>
              <a:rPr lang="ru-RU" sz="2200" dirty="0" smtClean="0">
                <a:solidFill>
                  <a:schemeClr val="accent6">
                    <a:lumMod val="10000"/>
                  </a:schemeClr>
                </a:solidFill>
              </a:rPr>
              <a:t>Осуществляют перевозки МДП используя разные виды транспорта</a:t>
            </a:r>
            <a:endParaRPr lang="fr-CH" sz="2200" dirty="0" smtClean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984625" y="1606550"/>
            <a:ext cx="4951413" cy="48466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3538" indent="-363538" algn="ctr" fontAlgn="auto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00000"/>
              <a:defRPr/>
            </a:pPr>
            <a:r>
              <a:rPr lang="ru-RU" sz="2200" b="1" dirty="0">
                <a:latin typeface="+mn-lt"/>
              </a:rPr>
              <a:t> </a:t>
            </a:r>
            <a:r>
              <a:rPr lang="ru-RU" sz="2200" b="1" dirty="0">
                <a:solidFill>
                  <a:schemeClr val="accent6">
                    <a:lumMod val="10000"/>
                  </a:schemeClr>
                </a:solidFill>
              </a:rPr>
              <a:t>Держатели книжек МДП</a:t>
            </a:r>
          </a:p>
          <a:p>
            <a:pPr marL="363538" indent="-363538" algn="ctr" fontAlgn="auto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00000"/>
              <a:defRPr/>
            </a:pPr>
            <a:r>
              <a:rPr lang="ru-RU" sz="2200" b="1" u="sng" dirty="0">
                <a:solidFill>
                  <a:schemeClr val="accent6">
                    <a:lumMod val="10000"/>
                  </a:schemeClr>
                </a:solidFill>
              </a:rPr>
              <a:t> используя субподряд</a:t>
            </a:r>
            <a:endParaRPr lang="fr-CH" sz="2200" b="1" u="sng" dirty="0">
              <a:solidFill>
                <a:schemeClr val="accent6">
                  <a:lumMod val="10000"/>
                </a:schemeClr>
              </a:solidFill>
            </a:endParaRPr>
          </a:p>
          <a:p>
            <a:pPr marL="363538" indent="-363538" algn="ctr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00000"/>
              <a:defRPr/>
            </a:pPr>
            <a:endParaRPr lang="fr-CH" sz="2200" b="1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363538" indent="-363538" algn="ctr" fontAlgn="auto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00000"/>
              <a:defRPr/>
            </a:pPr>
            <a:r>
              <a:rPr lang="ru-RU" sz="2200" dirty="0">
                <a:solidFill>
                  <a:schemeClr val="accent6">
                    <a:lumMod val="10000"/>
                  </a:schemeClr>
                </a:solidFill>
              </a:rPr>
              <a:t>Держатели книжек МДП</a:t>
            </a:r>
          </a:p>
          <a:p>
            <a:pPr marL="363538" indent="-363538" algn="ctr" fontAlgn="auto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00000"/>
              <a:defRPr/>
            </a:pPr>
            <a:r>
              <a:rPr lang="ru-RU" sz="220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sz="2200" smtClean="0">
                <a:solidFill>
                  <a:schemeClr val="accent6">
                    <a:lumMod val="10000"/>
                  </a:schemeClr>
                </a:solidFill>
              </a:rPr>
              <a:t>используют </a:t>
            </a:r>
            <a:r>
              <a:rPr lang="ru-RU" sz="2200" dirty="0" smtClean="0">
                <a:solidFill>
                  <a:schemeClr val="accent6">
                    <a:lumMod val="10000"/>
                  </a:schemeClr>
                </a:solidFill>
              </a:rPr>
              <a:t>субподрядчика</a:t>
            </a:r>
            <a:endParaRPr lang="fr-CH" sz="2200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1711325" y="2576513"/>
            <a:ext cx="417513" cy="636587"/>
          </a:xfrm>
          <a:prstGeom prst="downArrow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H" dirty="0" err="1"/>
          </a:p>
        </p:txBody>
      </p:sp>
      <p:sp>
        <p:nvSpPr>
          <p:cNvPr id="6" name="Down Arrow 5"/>
          <p:cNvSpPr/>
          <p:nvPr/>
        </p:nvSpPr>
        <p:spPr>
          <a:xfrm>
            <a:off x="6092825" y="2625725"/>
            <a:ext cx="400050" cy="574675"/>
          </a:xfrm>
          <a:prstGeom prst="downArrow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H" dirty="0" err="1"/>
          </a:p>
        </p:txBody>
      </p:sp>
      <p:grpSp>
        <p:nvGrpSpPr>
          <p:cNvPr id="2" name="Группа 7"/>
          <p:cNvGrpSpPr/>
          <p:nvPr/>
        </p:nvGrpSpPr>
        <p:grpSpPr>
          <a:xfrm>
            <a:off x="1763487" y="235131"/>
            <a:ext cx="5695406" cy="1240972"/>
            <a:chOff x="0" y="0"/>
            <a:chExt cx="8752114" cy="810809"/>
          </a:xfrm>
          <a:scene3d>
            <a:camera prst="orthographicFront"/>
            <a:lightRig rig="flat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0"/>
              <a:ext cx="8752114" cy="810809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39580" y="39580"/>
              <a:ext cx="8672954" cy="73164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80010" tIns="80010" rIns="80010" bIns="80010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CH" sz="2100" b="1" u="sng" dirty="0">
                <a:solidFill>
                  <a:schemeClr val="accent6">
                    <a:lumMod val="10000"/>
                  </a:schemeClr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024063" y="493713"/>
            <a:ext cx="5330825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Кто может осуществляет </a:t>
            </a:r>
            <a:b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2400" b="1" dirty="0" err="1">
                <a:solidFill>
                  <a:schemeClr val="accent6">
                    <a:lumMod val="10000"/>
                  </a:schemeClr>
                </a:solidFill>
              </a:rPr>
              <a:t>интермодальные</a:t>
            </a: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 перевозки МДП</a:t>
            </a:r>
            <a:endParaRPr lang="fr-CH" sz="24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12296" name="Рисунок 11" descr="raphael-biscaldi-sFk4YBGIwaQ-unsplas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50" y="3984625"/>
            <a:ext cx="4827588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white">
          <a:xfrm>
            <a:off x="0" y="6462713"/>
            <a:ext cx="9144000" cy="39528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1554480" y="209006"/>
          <a:ext cx="5878285" cy="1136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447" name="TextBox 1"/>
          <p:cNvSpPr txBox="1">
            <a:spLocks noChangeArrowheads="1"/>
          </p:cNvSpPr>
          <p:nvPr/>
        </p:nvSpPr>
        <p:spPr bwMode="auto">
          <a:xfrm>
            <a:off x="4559300" y="849313"/>
            <a:ext cx="4584700" cy="5708650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8" rIns="91434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52000" indent="-252000" fontAlgn="auto">
              <a:spcBef>
                <a:spcPts val="0"/>
              </a:spcBef>
              <a:spcAft>
                <a:spcPts val="0"/>
              </a:spcAft>
              <a:defRPr/>
            </a:pPr>
            <a:endParaRPr lang="fr-CH" sz="2500" b="1" dirty="0" smtClean="0">
              <a:solidFill>
                <a:srgbClr val="0070C0"/>
              </a:solidFill>
            </a:endParaRPr>
          </a:p>
          <a:p>
            <a:pPr marL="252000" indent="-252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Держатель книжки МДП </a:t>
            </a:r>
            <a:r>
              <a:rPr lang="uk-UA" sz="2000" b="1" dirty="0" err="1" smtClean="0">
                <a:solidFill>
                  <a:srgbClr val="0059C2"/>
                </a:solidFill>
                <a:latin typeface="+mn-lt"/>
              </a:rPr>
              <a:t>несет</a:t>
            </a: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 </a:t>
            </a:r>
            <a:r>
              <a:rPr lang="uk-UA" sz="2000" b="1" dirty="0" err="1" smtClean="0">
                <a:solidFill>
                  <a:srgbClr val="0059C2"/>
                </a:solidFill>
                <a:latin typeface="+mn-lt"/>
              </a:rPr>
              <a:t>ответственность</a:t>
            </a:r>
            <a:r>
              <a:rPr lang="en-GB" sz="2000" b="1" dirty="0" smtClean="0">
                <a:solidFill>
                  <a:srgbClr val="0059C2"/>
                </a:solidFill>
                <a:latin typeface="+mn-lt"/>
              </a:rPr>
              <a:t> </a:t>
            </a: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перед </a:t>
            </a:r>
            <a:r>
              <a:rPr lang="uk-UA" sz="2000" b="1" dirty="0" err="1" smtClean="0">
                <a:solidFill>
                  <a:srgbClr val="0059C2"/>
                </a:solidFill>
                <a:latin typeface="+mn-lt"/>
              </a:rPr>
              <a:t>таможенными</a:t>
            </a: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 органами 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за доставку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товаров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в таможню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назначения</a:t>
            </a:r>
            <a:r>
              <a:rPr lang="ru-RU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соответственно положений Конвенции МДП, 1975г. и Таможенного кодекса Украины  </a:t>
            </a:r>
          </a:p>
          <a:p>
            <a:pPr marL="252000" indent="-252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000" b="1" dirty="0" err="1" smtClean="0">
                <a:solidFill>
                  <a:srgbClr val="0059C2"/>
                </a:solidFill>
                <a:latin typeface="+mn-lt"/>
              </a:rPr>
              <a:t>Перевозчик-субподрядчик</a:t>
            </a: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 </a:t>
            </a:r>
            <a:r>
              <a:rPr lang="uk-UA" sz="2000" b="1" dirty="0" err="1" smtClean="0">
                <a:solidFill>
                  <a:srgbClr val="0059C2"/>
                </a:solidFill>
                <a:latin typeface="+mn-lt"/>
              </a:rPr>
              <a:t>должен</a:t>
            </a: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 </a:t>
            </a:r>
            <a:r>
              <a:rPr lang="uk-UA" sz="2000" b="1" dirty="0" err="1" smtClean="0">
                <a:solidFill>
                  <a:srgbClr val="0059C2"/>
                </a:solidFill>
                <a:latin typeface="+mn-lt"/>
              </a:rPr>
              <a:t>быть</a:t>
            </a: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участником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национального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гарантийного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об</a:t>
            </a:r>
            <a:r>
              <a:rPr lang="ru-RU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ъединения</a:t>
            </a:r>
            <a:r>
              <a:rPr lang="ru-RU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, допущенный до процедуры МДП</a:t>
            </a:r>
          </a:p>
          <a:p>
            <a:pPr marL="252000" indent="-252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Держатель книжки МДП и </a:t>
            </a:r>
            <a:r>
              <a:rPr lang="uk-UA" sz="2000" b="1" dirty="0" err="1" smtClean="0">
                <a:solidFill>
                  <a:srgbClr val="0059C2"/>
                </a:solidFill>
                <a:latin typeface="+mn-lt"/>
              </a:rPr>
              <a:t>субподрядчик</a:t>
            </a:r>
            <a:r>
              <a:rPr lang="uk-UA" sz="2000" b="1" dirty="0" smtClean="0">
                <a:solidFill>
                  <a:srgbClr val="0059C2"/>
                </a:solidFill>
                <a:latin typeface="+mn-lt"/>
              </a:rPr>
              <a:t> 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подписывают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должным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образом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оформленный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договор</a:t>
            </a:r>
            <a:r>
              <a:rPr lang="uk-UA" sz="2000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uk-UA" sz="2000" dirty="0" err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субподряда</a:t>
            </a:r>
            <a:endParaRPr lang="fr-CH" sz="2000" dirty="0" smtClean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3F3F3F"/>
              </a:solidFill>
              <a:latin typeface="+mn-lt"/>
              <a:cs typeface="Arial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08" y="2262610"/>
            <a:ext cx="4066392" cy="319575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white">
          <a:xfrm>
            <a:off x="0" y="6462713"/>
            <a:ext cx="9144000" cy="39528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95263" y="889000"/>
            <a:ext cx="5370512" cy="6556098"/>
            <a:chOff x="283" y="649"/>
            <a:chExt cx="3506" cy="4919"/>
          </a:xfrm>
        </p:grpSpPr>
        <p:sp>
          <p:nvSpPr>
            <p:cNvPr id="16390" name="Text Box 14"/>
            <p:cNvSpPr txBox="1">
              <a:spLocks noChangeArrowheads="1"/>
            </p:cNvSpPr>
            <p:nvPr/>
          </p:nvSpPr>
          <p:spPr bwMode="auto">
            <a:xfrm>
              <a:off x="283" y="871"/>
              <a:ext cx="2911" cy="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300" tIns="52149" rIns="104300" bIns="52149" anchor="ctr"/>
            <a:lstStyle>
              <a:lvl1pPr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uk-UA">
                <a:solidFill>
                  <a:srgbClr val="FFFFFF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18447" name="TextBox 1"/>
            <p:cNvSpPr txBox="1">
              <a:spLocks noChangeArrowheads="1"/>
            </p:cNvSpPr>
            <p:nvPr/>
          </p:nvSpPr>
          <p:spPr bwMode="auto">
            <a:xfrm>
              <a:off x="300" y="649"/>
              <a:ext cx="3489" cy="4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91434" tIns="45718" rIns="91434" bIns="4571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Пример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реализации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интермодальных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аспектов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процедуры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МДП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включен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в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Справочник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Конвенции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МДП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как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пример </a:t>
              </a:r>
              <a:r>
                <a:rPr lang="uk-UA" sz="2100" b="1" u="sng" dirty="0" err="1" smtClean="0">
                  <a:solidFill>
                    <a:schemeClr val="accent6">
                      <a:lumMod val="10000"/>
                    </a:schemeClr>
                  </a:solidFill>
                </a:rPr>
                <a:t>оптимальной</a:t>
              </a:r>
              <a:r>
                <a:rPr lang="uk-UA" sz="2100" b="1" u="sng" dirty="0" smtClean="0">
                  <a:solidFill>
                    <a:schemeClr val="accent6">
                      <a:lumMod val="10000"/>
                    </a:schemeClr>
                  </a:solidFill>
                </a:rPr>
                <a:t> практики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2100" b="1" u="sng" dirty="0" smtClean="0">
                <a:solidFill>
                  <a:schemeClr val="accent6">
                    <a:lumMod val="10000"/>
                  </a:schemeClr>
                </a:solidFill>
              </a:endParaRP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ru-RU" sz="2100" dirty="0" smtClean="0">
                  <a:solidFill>
                    <a:schemeClr val="accent6">
                      <a:lumMod val="10000"/>
                    </a:schemeClr>
                  </a:solidFill>
                </a:rPr>
                <a:t>Договаривающиеся стороны, с согласия своего национального гарантийного объединения, разрешают держателям книжек МДП передавать перевозки МДП в субподряд проверенным перевозчикам.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lang="ru-RU" sz="2100" dirty="0" smtClean="0">
                <a:solidFill>
                  <a:schemeClr val="accent6">
                    <a:lumMod val="10000"/>
                  </a:schemeClr>
                </a:solidFill>
              </a:endParaRP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ru-RU" sz="2100" dirty="0" smtClean="0">
                  <a:solidFill>
                    <a:schemeClr val="accent6">
                      <a:lumMod val="10000"/>
                    </a:schemeClr>
                  </a:solidFill>
                </a:rPr>
                <a:t>Возможность держателя книжки МДП поручить часть перевозки МДП субподрядчику зависит от национального законодательства соответствующей страны.</a:t>
              </a:r>
              <a:endParaRPr lang="en-US" sz="2100" dirty="0" smtClean="0">
                <a:solidFill>
                  <a:schemeClr val="accent6">
                    <a:lumMod val="10000"/>
                  </a:schemeClr>
                </a:solidFill>
              </a:endParaRP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lang="ru-RU" sz="2100" dirty="0" smtClean="0">
                <a:solidFill>
                  <a:schemeClr val="accent6">
                    <a:lumMod val="10000"/>
                  </a:schemeClr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 b="1" dirty="0" smtClean="0">
                <a:solidFill>
                  <a:srgbClr val="0059C2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100" b="1" dirty="0">
                  <a:solidFill>
                    <a:srgbClr val="0059C2"/>
                  </a:solidFill>
                </a:rPr>
                <a:t> </a:t>
              </a:r>
              <a:endParaRPr lang="ru-RU" sz="2100" b="1" dirty="0" smtClean="0">
                <a:solidFill>
                  <a:srgbClr val="0059C2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 b="1" dirty="0">
                <a:solidFill>
                  <a:srgbClr val="0059C2"/>
                </a:solidFill>
              </a:endParaRPr>
            </a:p>
          </p:txBody>
        </p:sp>
      </p:grpSp>
      <p:graphicFrame>
        <p:nvGraphicFramePr>
          <p:cNvPr id="11" name="Схема 10"/>
          <p:cNvGraphicFramePr/>
          <p:nvPr/>
        </p:nvGraphicFramePr>
        <p:xfrm>
          <a:off x="1711235" y="156754"/>
          <a:ext cx="5786846" cy="836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389" name="Рисунок 6" descr="julentto-photography-CIuakYIjadc-unsplash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1216025"/>
            <a:ext cx="342265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 txBox="1">
            <a:spLocks/>
          </p:cNvSpPr>
          <p:nvPr/>
        </p:nvSpPr>
        <p:spPr bwMode="auto">
          <a:xfrm>
            <a:off x="153988" y="-316582"/>
            <a:ext cx="89900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3663" indent="-936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50000"/>
              <a:buFont typeface="Arial" charset="0"/>
              <a:buChar char="•"/>
            </a:pPr>
            <a:endParaRPr lang="fr-CH" sz="2600"/>
          </a:p>
        </p:txBody>
      </p:sp>
      <p:pic>
        <p:nvPicPr>
          <p:cNvPr id="17411" name="Рисунок 6" descr="businessman-collaborate-collaboration-87295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24" y="2717799"/>
            <a:ext cx="5173607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3"/>
          <p:cNvSpPr txBox="1">
            <a:spLocks/>
          </p:cNvSpPr>
          <p:nvPr/>
        </p:nvSpPr>
        <p:spPr>
          <a:xfrm>
            <a:off x="0" y="1091979"/>
            <a:ext cx="9144000" cy="2842055"/>
          </a:xfrm>
          <a:prstGeom prst="rect">
            <a:avLst/>
          </a:prstGeom>
        </p:spPr>
        <p:txBody>
          <a:bodyPr lIns="36000" rIns="0" bIns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</a:rPr>
              <a:t>«</a:t>
            </a:r>
            <a:r>
              <a:rPr lang="uk-UA" sz="2400" b="1" dirty="0" smtClean="0">
                <a:solidFill>
                  <a:srgbClr val="000099"/>
                </a:solidFill>
              </a:rPr>
              <a:t>Об </a:t>
            </a:r>
            <a:r>
              <a:rPr lang="uk-UA" sz="2400" b="1" dirty="0" err="1" smtClean="0">
                <a:solidFill>
                  <a:srgbClr val="000099"/>
                </a:solidFill>
              </a:rPr>
              <a:t>утверждении</a:t>
            </a:r>
            <a:r>
              <a:rPr lang="uk-UA" sz="2400" b="1" dirty="0" smtClean="0">
                <a:solidFill>
                  <a:srgbClr val="000099"/>
                </a:solidFill>
              </a:rPr>
              <a:t> </a:t>
            </a:r>
            <a:r>
              <a:rPr lang="uk-UA" sz="2400" b="1" dirty="0" err="1" smtClean="0">
                <a:solidFill>
                  <a:srgbClr val="000099"/>
                </a:solidFill>
              </a:rPr>
              <a:t>Порядка</a:t>
            </a:r>
            <a:r>
              <a:rPr lang="uk-UA" sz="2400" b="1" dirty="0" smtClean="0">
                <a:solidFill>
                  <a:srgbClr val="000099"/>
                </a:solidFill>
              </a:rPr>
              <a:t> </a:t>
            </a:r>
            <a:r>
              <a:rPr lang="uk-UA" sz="2400" b="1" dirty="0" err="1" smtClean="0">
                <a:solidFill>
                  <a:srgbClr val="000099"/>
                </a:solidFill>
              </a:rPr>
              <a:t>реализации</a:t>
            </a:r>
            <a:r>
              <a:rPr lang="uk-UA" sz="2400" b="1" dirty="0" smtClean="0">
                <a:solidFill>
                  <a:srgbClr val="000099"/>
                </a:solidFill>
              </a:rPr>
              <a:t> </a:t>
            </a:r>
            <a:r>
              <a:rPr lang="uk-UA" sz="2400" b="1" dirty="0" err="1" smtClean="0">
                <a:solidFill>
                  <a:srgbClr val="000099"/>
                </a:solidFill>
              </a:rPr>
              <a:t>положений</a:t>
            </a:r>
            <a:endParaRPr lang="uk-UA" sz="2400" b="1" dirty="0" smtClean="0">
              <a:solidFill>
                <a:srgbClr val="000099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</a:rPr>
              <a:t>Таможенной</a:t>
            </a:r>
            <a:r>
              <a:rPr lang="en-US" sz="2400" b="1" dirty="0" smtClean="0">
                <a:solidFill>
                  <a:srgbClr val="000099"/>
                </a:solidFill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</a:rPr>
              <a:t>конвенц</a:t>
            </a:r>
            <a:r>
              <a:rPr lang="ru-RU" sz="2400" b="1" dirty="0" err="1" smtClean="0">
                <a:solidFill>
                  <a:srgbClr val="000099"/>
                </a:solidFill>
              </a:rPr>
              <a:t>ии</a:t>
            </a:r>
            <a:r>
              <a:rPr lang="en-US" sz="2400" b="1" dirty="0" smtClean="0">
                <a:solidFill>
                  <a:srgbClr val="000099"/>
                </a:solidFill>
              </a:rPr>
              <a:t> о м</a:t>
            </a:r>
            <a:r>
              <a:rPr lang="ru-RU" sz="2400" b="1" dirty="0" smtClean="0">
                <a:solidFill>
                  <a:srgbClr val="000099"/>
                </a:solidFill>
              </a:rPr>
              <a:t>е</a:t>
            </a:r>
            <a:r>
              <a:rPr lang="en-US" sz="2400" b="1" dirty="0" smtClean="0">
                <a:solidFill>
                  <a:srgbClr val="000099"/>
                </a:solidFill>
              </a:rPr>
              <a:t>ж</a:t>
            </a:r>
            <a:r>
              <a:rPr lang="ru-RU" sz="2400" b="1" dirty="0" err="1" smtClean="0">
                <a:solidFill>
                  <a:srgbClr val="000099"/>
                </a:solidFill>
              </a:rPr>
              <a:t>ду</a:t>
            </a:r>
            <a:r>
              <a:rPr lang="en-US" sz="2400" b="1" dirty="0" err="1" smtClean="0">
                <a:solidFill>
                  <a:srgbClr val="000099"/>
                </a:solidFill>
              </a:rPr>
              <a:t>народн</a:t>
            </a:r>
            <a:r>
              <a:rPr lang="ru-RU" sz="2400" b="1" dirty="0" smtClean="0">
                <a:solidFill>
                  <a:srgbClr val="000099"/>
                </a:solidFill>
              </a:rPr>
              <a:t>ой</a:t>
            </a:r>
            <a:r>
              <a:rPr lang="en-US" sz="2400" b="1" dirty="0" smtClean="0">
                <a:solidFill>
                  <a:srgbClr val="000099"/>
                </a:solidFill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</a:rPr>
              <a:t>перев</a:t>
            </a:r>
            <a:r>
              <a:rPr lang="ru-RU" sz="2400" b="1" dirty="0" err="1" smtClean="0">
                <a:solidFill>
                  <a:srgbClr val="000099"/>
                </a:solidFill>
              </a:rPr>
              <a:t>озке</a:t>
            </a:r>
            <a:r>
              <a:rPr lang="ru-RU" sz="2400" b="1" dirty="0" smtClean="0">
                <a:solidFill>
                  <a:srgbClr val="000099"/>
                </a:solidFill>
              </a:rPr>
              <a:t> грузов</a:t>
            </a:r>
            <a:r>
              <a:rPr lang="en-US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</a:rPr>
              <a:t>с</a:t>
            </a:r>
            <a:r>
              <a:rPr lang="en-US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</a:rPr>
              <a:t>применением </a:t>
            </a:r>
            <a:r>
              <a:rPr lang="en-US" sz="2400" b="1" dirty="0" err="1" smtClean="0">
                <a:solidFill>
                  <a:srgbClr val="000099"/>
                </a:solidFill>
              </a:rPr>
              <a:t>книжки</a:t>
            </a:r>
            <a:r>
              <a:rPr lang="en-US" sz="2400" b="1" dirty="0" smtClean="0">
                <a:solidFill>
                  <a:srgbClr val="000099"/>
                </a:solidFill>
              </a:rPr>
              <a:t> МДП</a:t>
            </a:r>
            <a:r>
              <a:rPr lang="ru-RU" sz="2400" b="1" dirty="0" smtClean="0">
                <a:solidFill>
                  <a:srgbClr val="000099"/>
                </a:solidFill>
              </a:rPr>
              <a:t>»</a:t>
            </a:r>
            <a:r>
              <a:rPr lang="uk-UA" sz="2400" b="1" dirty="0" smtClean="0">
                <a:solidFill>
                  <a:srgbClr val="000099"/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000099"/>
                </a:solidFill>
              </a:rPr>
              <a:t> </a:t>
            </a:r>
            <a:endParaRPr lang="uk-UA" sz="2400" b="1" dirty="0">
              <a:solidFill>
                <a:srgbClr val="000099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endParaRPr lang="uk-UA" sz="38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endParaRPr lang="en-GB" sz="38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Группа 6"/>
          <p:cNvGrpSpPr/>
          <p:nvPr/>
        </p:nvGrpSpPr>
        <p:grpSpPr>
          <a:xfrm>
            <a:off x="1441550" y="156754"/>
            <a:ext cx="6100353" cy="1005840"/>
            <a:chOff x="0" y="0"/>
            <a:chExt cx="8752114" cy="810809"/>
          </a:xfrm>
          <a:scene3d>
            <a:camera prst="orthographicFront"/>
            <a:lightRig rig="flat" dir="t"/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0"/>
              <a:ext cx="8752114" cy="810809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39580" y="39580"/>
              <a:ext cx="8672954" cy="73164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80010" tIns="80010" rIns="80010" bIns="80010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CH" sz="2100" b="1" u="sng" dirty="0">
                <a:solidFill>
                  <a:schemeClr val="accent6">
                    <a:lumMod val="10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916962" y="205855"/>
            <a:ext cx="5464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u="sng" dirty="0">
                <a:solidFill>
                  <a:srgbClr val="404040"/>
                </a:solidFill>
                <a:latin typeface="+mj-lt"/>
                <a:ea typeface="+mj-ea"/>
                <a:cs typeface="+mj-cs"/>
              </a:rPr>
              <a:t>Приказ </a:t>
            </a:r>
            <a:r>
              <a:rPr lang="uk-UA" sz="2400" b="1" u="sng" dirty="0" err="1">
                <a:solidFill>
                  <a:srgbClr val="404040"/>
                </a:solidFill>
                <a:latin typeface="+mj-lt"/>
                <a:ea typeface="+mj-ea"/>
                <a:cs typeface="+mj-cs"/>
              </a:rPr>
              <a:t>Министерства</a:t>
            </a:r>
            <a:r>
              <a:rPr lang="uk-UA" sz="2400" b="1" u="sng" dirty="0">
                <a:solidFill>
                  <a:srgbClr val="404040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sz="2400" b="1" u="sng" dirty="0" err="1">
                <a:solidFill>
                  <a:srgbClr val="404040"/>
                </a:solidFill>
                <a:latin typeface="+mj-lt"/>
                <a:ea typeface="+mj-ea"/>
                <a:cs typeface="+mj-cs"/>
              </a:rPr>
              <a:t>финансов</a:t>
            </a:r>
            <a:r>
              <a:rPr lang="uk-UA" sz="2400" b="1" u="sng" dirty="0">
                <a:solidFill>
                  <a:srgbClr val="404040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sz="2400" b="1" u="sng" dirty="0" err="1">
                <a:solidFill>
                  <a:srgbClr val="404040"/>
                </a:solidFill>
                <a:latin typeface="+mj-lt"/>
                <a:ea typeface="+mj-ea"/>
                <a:cs typeface="+mj-cs"/>
              </a:rPr>
              <a:t>Украины</a:t>
            </a:r>
            <a:r>
              <a:rPr lang="en-US" sz="2400" b="1" u="sng" dirty="0">
                <a:solidFill>
                  <a:srgbClr val="40404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u="sng" dirty="0">
                <a:solidFill>
                  <a:srgbClr val="404040"/>
                </a:solidFill>
                <a:latin typeface="+mj-lt"/>
                <a:ea typeface="+mj-ea"/>
                <a:cs typeface="+mj-cs"/>
              </a:rPr>
              <a:t>от </a:t>
            </a:r>
            <a:r>
              <a:rPr lang="ru-RU" sz="2400" b="1" u="sng" dirty="0" smtClean="0">
                <a:solidFill>
                  <a:srgbClr val="404040"/>
                </a:solidFill>
                <a:latin typeface="+mj-lt"/>
                <a:ea typeface="+mj-ea"/>
                <a:cs typeface="+mj-cs"/>
              </a:rPr>
              <a:t>20.11.2017 </a:t>
            </a:r>
            <a:r>
              <a:rPr lang="ru-RU" sz="2400" b="1" u="sng" dirty="0">
                <a:solidFill>
                  <a:srgbClr val="404040"/>
                </a:solidFill>
                <a:latin typeface="+mj-lt"/>
                <a:ea typeface="+mj-ea"/>
                <a:cs typeface="+mj-cs"/>
              </a:rPr>
              <a:t>№ 953 </a:t>
            </a:r>
            <a:endParaRPr lang="uk-UA" sz="2400" b="1" u="sng" dirty="0">
              <a:solidFill>
                <a:srgbClr val="40404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36560047"/>
              </p:ext>
            </p:extLst>
          </p:nvPr>
        </p:nvGraphicFramePr>
        <p:xfrm>
          <a:off x="195944" y="954926"/>
          <a:ext cx="8752114" cy="834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 bwMode="white">
          <a:xfrm>
            <a:off x="0" y="6462713"/>
            <a:ext cx="9144000" cy="39528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8436" name="Заголовок 2"/>
          <p:cNvSpPr>
            <a:spLocks/>
          </p:cNvSpPr>
          <p:nvPr/>
        </p:nvSpPr>
        <p:spPr bwMode="auto">
          <a:xfrm>
            <a:off x="1476375" y="115888"/>
            <a:ext cx="66595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8" rIns="91434" bIns="45718" anchor="ctr"/>
          <a:lstStyle/>
          <a:p>
            <a:pPr algn="ctr" eaLnBrk="0" hangingPunct="0">
              <a:defRPr/>
            </a:pP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Раздел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VII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Порядка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реализации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положений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Конвенции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 МДП</a:t>
            </a:r>
            <a:r>
              <a:rPr lang="en-US" sz="2800" b="1" dirty="0">
                <a:solidFill>
                  <a:schemeClr val="accent6">
                    <a:lumMod val="10000"/>
                  </a:schemeClr>
                </a:solidFill>
                <a:latin typeface="Calibri" pitchFamily="34" charset="0"/>
              </a:rPr>
              <a:t> </a:t>
            </a:r>
            <a:endParaRPr lang="ru-RU" sz="2800" b="1" dirty="0">
              <a:solidFill>
                <a:schemeClr val="accent6">
                  <a:lumMod val="10000"/>
                </a:schemeClr>
              </a:solidFill>
              <a:latin typeface="Calibri" pitchFamily="34" charset="0"/>
            </a:endParaRPr>
          </a:p>
        </p:txBody>
      </p:sp>
      <p:sp>
        <p:nvSpPr>
          <p:cNvPr id="25610" name="Заголовок 2"/>
          <p:cNvSpPr txBox="1">
            <a:spLocks/>
          </p:cNvSpPr>
          <p:nvPr/>
        </p:nvSpPr>
        <p:spPr bwMode="auto">
          <a:xfrm>
            <a:off x="942975" y="973138"/>
            <a:ext cx="77755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uk-UA" sz="2400" b="1">
              <a:solidFill>
                <a:srgbClr val="3F3F3F"/>
              </a:solidFill>
              <a:cs typeface="Arial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1476375"/>
            <a:ext cx="5748338" cy="5394325"/>
            <a:chOff x="186" y="485"/>
            <a:chExt cx="3907" cy="3649"/>
          </a:xfrm>
        </p:grpSpPr>
        <p:sp>
          <p:nvSpPr>
            <p:cNvPr id="18440" name="Text Box 14"/>
            <p:cNvSpPr txBox="1">
              <a:spLocks noChangeArrowheads="1"/>
            </p:cNvSpPr>
            <p:nvPr/>
          </p:nvSpPr>
          <p:spPr bwMode="auto">
            <a:xfrm>
              <a:off x="283" y="871"/>
              <a:ext cx="2911" cy="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300" tIns="52149" rIns="104300" bIns="52149" anchor="ctr"/>
            <a:lstStyle>
              <a:lvl1pPr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1042988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uk-UA">
                <a:solidFill>
                  <a:srgbClr val="FFFFFF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18447" name="TextBox 1"/>
            <p:cNvSpPr txBox="1">
              <a:spLocks noChangeArrowheads="1"/>
            </p:cNvSpPr>
            <p:nvPr/>
          </p:nvSpPr>
          <p:spPr bwMode="auto">
            <a:xfrm>
              <a:off x="186" y="485"/>
              <a:ext cx="3907" cy="355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91434" tIns="45718" rIns="91434" bIns="4571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endParaRPr lang="fr-CH" sz="2700" b="1" u="sng" dirty="0">
                <a:solidFill>
                  <a:schemeClr val="accent6">
                    <a:lumMod val="10000"/>
                  </a:schemeClr>
                </a:solidFill>
              </a:endParaRP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ru-RU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Держатель книжки МДП может привлекать для дальнейшей перевозки груза другого перевозчика и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другое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дорожное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транспортное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средство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,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которое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не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принадлежит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держателю книжки МДП.</a:t>
              </a:r>
              <a:r>
                <a:rPr lang="ru-RU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 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lang="ru-RU" b="1" dirty="0" smtClean="0">
                <a:solidFill>
                  <a:schemeClr val="accent6">
                    <a:lumMod val="10000"/>
                  </a:schemeClr>
                </a:solidFill>
                <a:latin typeface="+mn-lt"/>
              </a:endParaRP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Субподрядчик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должен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быть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участником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национального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гарантийного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об</a:t>
              </a:r>
              <a:r>
                <a:rPr lang="ru-RU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ъединения</a:t>
              </a:r>
              <a:r>
                <a:rPr lang="ru-RU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.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lang="ru-RU" b="1" dirty="0" smtClean="0">
                <a:solidFill>
                  <a:schemeClr val="accent6">
                    <a:lumMod val="10000"/>
                  </a:schemeClr>
                </a:solidFill>
                <a:latin typeface="+mn-lt"/>
              </a:endParaRP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Держатель книжки МДП и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субподрядчик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 заключили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должным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образом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составленный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договор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субподряда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.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lang="uk-UA" b="1" dirty="0" smtClean="0">
                <a:solidFill>
                  <a:schemeClr val="accent6">
                    <a:lumMod val="10000"/>
                  </a:schemeClr>
                </a:solidFill>
                <a:latin typeface="+mn-lt"/>
              </a:endParaRP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Изменение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сведений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о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государственном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номерном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знаке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заверяются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служебным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лицом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 </a:t>
              </a:r>
              <a:r>
                <a:rPr lang="uk-UA" b="1" dirty="0" err="1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таможни</a:t>
              </a:r>
              <a:r>
                <a:rPr lang="uk-UA" b="1" dirty="0" smtClean="0">
                  <a:solidFill>
                    <a:schemeClr val="accent6">
                      <a:lumMod val="10000"/>
                    </a:schemeClr>
                  </a:solidFill>
                  <a:latin typeface="+mn-lt"/>
                </a:rPr>
                <a:t>.</a:t>
              </a:r>
              <a:endParaRPr lang="fr-CH" b="1" dirty="0" smtClean="0">
                <a:solidFill>
                  <a:schemeClr val="accent6">
                    <a:lumMod val="10000"/>
                  </a:schemeClr>
                </a:solidFill>
                <a:latin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solidFill>
                  <a:srgbClr val="3F3F3F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18439" name="Рисунок 9" descr="orlando-leon-4H_I-HRjkyA-unsplash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828800"/>
            <a:ext cx="3070225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11288" y="182563"/>
            <a:ext cx="6230937" cy="99377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chemeClr val="accent6">
                    <a:lumMod val="10000"/>
                  </a:schemeClr>
                </a:solidFill>
              </a:rPr>
              <a:t>Получение разрешения</a:t>
            </a:r>
            <a:br>
              <a:rPr lang="ru-RU" sz="22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2200" b="1" dirty="0">
                <a:solidFill>
                  <a:schemeClr val="accent6">
                    <a:lumMod val="10000"/>
                  </a:schemeClr>
                </a:solidFill>
              </a:rPr>
              <a:t> в Ассоциации на использование субподрядчиков для перевозок МДП</a:t>
            </a:r>
          </a:p>
        </p:txBody>
      </p:sp>
      <p:sp>
        <p:nvSpPr>
          <p:cNvPr id="19459" name="Прямоугольник 5"/>
          <p:cNvSpPr>
            <a:spLocks noChangeArrowheads="1"/>
          </p:cNvSpPr>
          <p:nvPr/>
        </p:nvSpPr>
        <p:spPr bwMode="auto">
          <a:xfrm>
            <a:off x="222250" y="1371600"/>
            <a:ext cx="555148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uk-UA" sz="2200" b="1" u="sng">
              <a:solidFill>
                <a:srgbClr val="0059C2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46600" y="1227138"/>
            <a:ext cx="4427538" cy="1871662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20000"/>
              </a:lnSpc>
              <a:defRPr/>
            </a:pPr>
            <a:r>
              <a:rPr lang="uk-UA" sz="2200" b="1" dirty="0" smtClean="0">
                <a:solidFill>
                  <a:schemeClr val="accent6">
                    <a:lumMod val="10000"/>
                  </a:schemeClr>
                </a:solidFill>
              </a:rPr>
              <a:t>Для </a:t>
            </a:r>
            <a:r>
              <a:rPr lang="uk-UA" sz="2200" b="1" dirty="0" err="1" smtClean="0">
                <a:solidFill>
                  <a:schemeClr val="accent6">
                    <a:lumMod val="10000"/>
                  </a:schemeClr>
                </a:solidFill>
              </a:rPr>
              <a:t>получения</a:t>
            </a:r>
            <a:r>
              <a:rPr lang="uk-UA" sz="2200" b="1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2200" b="1" dirty="0" err="1" smtClean="0">
                <a:solidFill>
                  <a:schemeClr val="accent6">
                    <a:lumMod val="10000"/>
                  </a:schemeClr>
                </a:solidFill>
              </a:rPr>
              <a:t>разрешения</a:t>
            </a:r>
            <a:r>
              <a:rPr lang="uk-UA" sz="2200" b="1" dirty="0" smtClean="0">
                <a:solidFill>
                  <a:schemeClr val="accent6">
                    <a:lumMod val="10000"/>
                  </a:schemeClr>
                </a:solidFill>
              </a:rPr>
              <a:t> для перевозок </a:t>
            </a:r>
            <a:r>
              <a:rPr lang="uk-UA" sz="2200" b="1" dirty="0" err="1" smtClean="0">
                <a:solidFill>
                  <a:schemeClr val="accent6">
                    <a:lumMod val="10000"/>
                  </a:schemeClr>
                </a:solidFill>
              </a:rPr>
              <a:t>грузов</a:t>
            </a:r>
            <a:r>
              <a:rPr lang="uk-UA" sz="2200" b="1" dirty="0" smtClean="0">
                <a:solidFill>
                  <a:schemeClr val="accent6">
                    <a:lumMod val="10000"/>
                  </a:schemeClr>
                </a:solidFill>
              </a:rPr>
              <a:t> с </a:t>
            </a:r>
            <a:r>
              <a:rPr lang="uk-UA" sz="2200" b="1" dirty="0" err="1" smtClean="0">
                <a:solidFill>
                  <a:schemeClr val="accent6">
                    <a:lumMod val="10000"/>
                  </a:schemeClr>
                </a:solidFill>
              </a:rPr>
              <a:t>использованием</a:t>
            </a:r>
            <a:r>
              <a:rPr lang="uk-UA" sz="2200" b="1" dirty="0" smtClean="0">
                <a:solidFill>
                  <a:schemeClr val="accent6">
                    <a:lumMod val="10000"/>
                  </a:schemeClr>
                </a:solidFill>
              </a:rPr>
              <a:t> книжки МДП </a:t>
            </a:r>
            <a:r>
              <a:rPr lang="uk-UA" sz="2200" b="1" u="sng" dirty="0" smtClean="0">
                <a:solidFill>
                  <a:srgbClr val="0059C2"/>
                </a:solidFill>
              </a:rPr>
              <a:t>на </a:t>
            </a:r>
            <a:r>
              <a:rPr lang="uk-UA" sz="2200" b="1" u="sng" dirty="0" err="1" smtClean="0">
                <a:solidFill>
                  <a:srgbClr val="0059C2"/>
                </a:solidFill>
              </a:rPr>
              <a:t>условиях</a:t>
            </a:r>
            <a:r>
              <a:rPr lang="uk-UA" sz="2200" b="1" u="sng" dirty="0" smtClean="0">
                <a:solidFill>
                  <a:srgbClr val="0059C2"/>
                </a:solidFill>
              </a:rPr>
              <a:t> </a:t>
            </a:r>
            <a:r>
              <a:rPr lang="uk-UA" sz="2200" b="1" u="sng" dirty="0" err="1" smtClean="0">
                <a:solidFill>
                  <a:srgbClr val="0059C2"/>
                </a:solidFill>
              </a:rPr>
              <a:t>договора</a:t>
            </a:r>
            <a:r>
              <a:rPr lang="uk-UA" sz="2200" b="1" u="sng" dirty="0" smtClean="0">
                <a:solidFill>
                  <a:srgbClr val="0059C2"/>
                </a:solidFill>
              </a:rPr>
              <a:t> </a:t>
            </a:r>
            <a:r>
              <a:rPr lang="uk-UA" sz="2200" b="1" u="sng" dirty="0" err="1" smtClean="0">
                <a:solidFill>
                  <a:srgbClr val="0059C2"/>
                </a:solidFill>
              </a:rPr>
              <a:t>субподряда</a:t>
            </a:r>
            <a:r>
              <a:rPr lang="uk-UA" sz="2200" b="1" u="sng" dirty="0" smtClean="0">
                <a:solidFill>
                  <a:srgbClr val="0059C2"/>
                </a:solidFill>
              </a:rPr>
              <a:t> </a:t>
            </a:r>
            <a:r>
              <a:rPr lang="uk-UA" sz="2200" b="1" u="sng" dirty="0" err="1" smtClean="0">
                <a:solidFill>
                  <a:srgbClr val="0059C2"/>
                </a:solidFill>
              </a:rPr>
              <a:t>перевозчик</a:t>
            </a:r>
            <a:r>
              <a:rPr lang="uk-UA" sz="2200" b="1" u="sng" dirty="0" smtClean="0">
                <a:solidFill>
                  <a:srgbClr val="0059C2"/>
                </a:solidFill>
              </a:rPr>
              <a:t> </a:t>
            </a:r>
            <a:r>
              <a:rPr lang="uk-UA" sz="2200" b="1" u="sng" dirty="0" err="1" smtClean="0">
                <a:solidFill>
                  <a:srgbClr val="0059C2"/>
                </a:solidFill>
              </a:rPr>
              <a:t>подает</a:t>
            </a:r>
            <a:r>
              <a:rPr lang="uk-UA" sz="2200" b="1" u="sng" dirty="0" smtClean="0">
                <a:solidFill>
                  <a:srgbClr val="0059C2"/>
                </a:solidFill>
              </a:rPr>
              <a:t>: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19461" name="Рисунок 5" descr="office-woman-hands-on-repo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2139950"/>
            <a:ext cx="4430712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4611688" y="2341563"/>
            <a:ext cx="4532312" cy="42481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250825" indent="-250825" eaLnBrk="0" hangingPunct="0">
              <a:defRPr/>
            </a:pPr>
            <a:endParaRPr lang="ru-RU" sz="200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250825" indent="-250825" eaLnBrk="0" hangingPunct="0">
              <a:buFont typeface="Wingdings" pitchFamily="2" charset="2"/>
              <a:buChar char="§"/>
              <a:defRPr/>
            </a:pPr>
            <a:endParaRPr lang="uk-UA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250825" indent="-250825" eaLnBrk="0" hangingPunct="0">
              <a:buFont typeface="Wingdings" pitchFamily="2" charset="2"/>
              <a:buChar char="§"/>
              <a:defRPr/>
            </a:pP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Запрос на разрешение использовать услуги субподрядчиков и информация о них</a:t>
            </a:r>
          </a:p>
          <a:p>
            <a:pPr marL="250825" indent="-250825" eaLnBrk="0" hangingPunct="0">
              <a:buFont typeface="Wingdings" pitchFamily="2" charset="2"/>
              <a:buChar char="§"/>
              <a:defRPr/>
            </a:pPr>
            <a:endParaRPr lang="uk-UA" sz="80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250825" indent="-250825" eaLnBrk="0" hangingPunct="0">
              <a:buFont typeface="Wingdings" pitchFamily="2" charset="2"/>
              <a:buChar char="§"/>
              <a:defRPr/>
            </a:pPr>
            <a:r>
              <a:rPr lang="uk-UA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Перечень </a:t>
            </a:r>
            <a:r>
              <a:rPr lang="uk-UA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предложенных</a:t>
            </a:r>
            <a:r>
              <a:rPr lang="uk-UA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uk-UA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субподрядчиков</a:t>
            </a:r>
            <a:endParaRPr lang="uk-UA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250825" indent="-250825" eaLnBrk="0" hangingPunct="0">
              <a:defRPr/>
            </a:pPr>
            <a:endParaRPr lang="uk-UA" sz="80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250825" indent="-250825" eaLnBrk="0" hangingPunct="0">
              <a:buFont typeface="Wingdings" pitchFamily="2" charset="2"/>
              <a:buChar char="§"/>
              <a:defRPr/>
            </a:pP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Приложение </a:t>
            </a:r>
            <a:r>
              <a:rPr lang="en-US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I</a:t>
            </a: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к «Декларации обязательств транспортной компании по допуску к таможенной системе МДП и разрешения пользоваться обычными книжками МДП», которое позволяет использовать услуги субподрядчиков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Placeholder 6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" b="50"/>
          <a:stretch>
            <a:fillRect/>
          </a:stretch>
        </p:blipFill>
        <p:spPr bwMode="auto">
          <a:xfrm>
            <a:off x="309563" y="1217613"/>
            <a:ext cx="8232775" cy="5248275"/>
          </a:xfrm>
        </p:spPr>
      </p:pic>
      <p:pic>
        <p:nvPicPr>
          <p:cNvPr id="8195" name="Picture 1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" t="20903" r="12997" b="12355"/>
          <a:stretch>
            <a:fillRect/>
          </a:stretch>
        </p:blipFill>
        <p:spPr bwMode="auto">
          <a:xfrm>
            <a:off x="119063" y="2090738"/>
            <a:ext cx="6599237" cy="354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" name="Freeform 137"/>
          <p:cNvSpPr/>
          <p:nvPr/>
        </p:nvSpPr>
        <p:spPr>
          <a:xfrm>
            <a:off x="1371600" y="2781300"/>
            <a:ext cx="2309813" cy="2825750"/>
          </a:xfrm>
          <a:custGeom>
            <a:avLst/>
            <a:gdLst>
              <a:gd name="connsiteX0" fmla="*/ 236524 w 1897075"/>
              <a:gd name="connsiteY0" fmla="*/ 0 h 1521562"/>
              <a:gd name="connsiteX1" fmla="*/ 68275 w 1897075"/>
              <a:gd name="connsiteY1" fmla="*/ 175565 h 1521562"/>
              <a:gd name="connsiteX2" fmla="*/ 646175 w 1897075"/>
              <a:gd name="connsiteY2" fmla="*/ 380391 h 1521562"/>
              <a:gd name="connsiteX3" fmla="*/ 558393 w 1897075"/>
              <a:gd name="connsiteY3" fmla="*/ 848563 h 1521562"/>
              <a:gd name="connsiteX4" fmla="*/ 1450847 w 1897075"/>
              <a:gd name="connsiteY4" fmla="*/ 958291 h 1521562"/>
              <a:gd name="connsiteX5" fmla="*/ 1897075 w 1897075"/>
              <a:gd name="connsiteY5" fmla="*/ 1521562 h 15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7075" h="1521562">
                <a:moveTo>
                  <a:pt x="236524" y="0"/>
                </a:moveTo>
                <a:cubicBezTo>
                  <a:pt x="118262" y="56083"/>
                  <a:pt x="0" y="112167"/>
                  <a:pt x="68275" y="175565"/>
                </a:cubicBezTo>
                <a:cubicBezTo>
                  <a:pt x="136550" y="238964"/>
                  <a:pt x="564489" y="268225"/>
                  <a:pt x="646175" y="380391"/>
                </a:cubicBezTo>
                <a:cubicBezTo>
                  <a:pt x="727861" y="492557"/>
                  <a:pt x="424281" y="752246"/>
                  <a:pt x="558393" y="848563"/>
                </a:cubicBezTo>
                <a:cubicBezTo>
                  <a:pt x="692505" y="944880"/>
                  <a:pt x="1227733" y="846125"/>
                  <a:pt x="1450847" y="958291"/>
                </a:cubicBezTo>
                <a:cubicBezTo>
                  <a:pt x="1673961" y="1070458"/>
                  <a:pt x="1785518" y="1296010"/>
                  <a:pt x="1897075" y="1521562"/>
                </a:cubicBez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H">
              <a:solidFill>
                <a:srgbClr val="323232"/>
              </a:solidFill>
            </a:endParaRPr>
          </a:p>
        </p:txBody>
      </p:sp>
      <p:cxnSp>
        <p:nvCxnSpPr>
          <p:cNvPr id="139" name="Straight Arrow Connector 138"/>
          <p:cNvCxnSpPr/>
          <p:nvPr/>
        </p:nvCxnSpPr>
        <p:spPr>
          <a:xfrm flipH="1" flipV="1">
            <a:off x="1285875" y="2292350"/>
            <a:ext cx="344488" cy="350838"/>
          </a:xfrm>
          <a:prstGeom prst="straightConnector1">
            <a:avLst/>
          </a:prstGeom>
          <a:ln w="47625">
            <a:solidFill>
              <a:schemeClr val="accent2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>
            <a:off x="1096963" y="2819400"/>
            <a:ext cx="296862" cy="273050"/>
          </a:xfrm>
          <a:prstGeom prst="straightConnector1">
            <a:avLst/>
          </a:prstGeom>
          <a:ln w="47625">
            <a:solidFill>
              <a:schemeClr val="accent2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V="1">
            <a:off x="2106613" y="3517900"/>
            <a:ext cx="1911350" cy="893763"/>
          </a:xfrm>
          <a:prstGeom prst="straightConnector1">
            <a:avLst/>
          </a:prstGeom>
          <a:ln w="47625">
            <a:solidFill>
              <a:schemeClr val="accent2">
                <a:alpha val="60000"/>
              </a:schemeClr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>
            <a:off x="3659188" y="5543550"/>
            <a:ext cx="423862" cy="4763"/>
          </a:xfrm>
          <a:prstGeom prst="straightConnector1">
            <a:avLst/>
          </a:prstGeom>
          <a:ln w="47625">
            <a:solidFill>
              <a:schemeClr val="accent2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V="1">
            <a:off x="4184650" y="4748213"/>
            <a:ext cx="482600" cy="495300"/>
          </a:xfrm>
          <a:prstGeom prst="straightConnector1">
            <a:avLst/>
          </a:prstGeom>
          <a:ln w="47625">
            <a:solidFill>
              <a:schemeClr val="accent2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1465263" y="6032500"/>
            <a:ext cx="107950" cy="144463"/>
          </a:xfrm>
          <a:prstGeom prst="rect">
            <a:avLst/>
          </a:prstGeom>
          <a:solidFill>
            <a:schemeClr val="accent6"/>
          </a:solidFill>
          <a:ln w="1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8203" name="TextBox 147"/>
          <p:cNvSpPr txBox="1">
            <a:spLocks noChangeArrowheads="1"/>
          </p:cNvSpPr>
          <p:nvPr/>
        </p:nvSpPr>
        <p:spPr bwMode="auto">
          <a:xfrm>
            <a:off x="1597025" y="5948363"/>
            <a:ext cx="119856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000">
              <a:solidFill>
                <a:srgbClr val="323232"/>
              </a:solidFill>
            </a:endParaRPr>
          </a:p>
        </p:txBody>
      </p:sp>
      <p:sp>
        <p:nvSpPr>
          <p:cNvPr id="8204" name="TextBox 148"/>
          <p:cNvSpPr txBox="1">
            <a:spLocks noChangeArrowheads="1"/>
          </p:cNvSpPr>
          <p:nvPr/>
        </p:nvSpPr>
        <p:spPr bwMode="auto">
          <a:xfrm>
            <a:off x="554038" y="5943600"/>
            <a:ext cx="10239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000">
              <a:solidFill>
                <a:srgbClr val="323232"/>
              </a:solidFill>
            </a:endParaRPr>
          </a:p>
        </p:txBody>
      </p:sp>
      <p:sp>
        <p:nvSpPr>
          <p:cNvPr id="8205" name="TextBox 152"/>
          <p:cNvSpPr txBox="1">
            <a:spLocks noChangeArrowheads="1"/>
          </p:cNvSpPr>
          <p:nvPr/>
        </p:nvSpPr>
        <p:spPr bwMode="auto">
          <a:xfrm>
            <a:off x="5886450" y="6024563"/>
            <a:ext cx="11922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000">
              <a:solidFill>
                <a:srgbClr val="323232"/>
              </a:solidFill>
            </a:endParaRPr>
          </a:p>
        </p:txBody>
      </p:sp>
      <p:sp>
        <p:nvSpPr>
          <p:cNvPr id="8206" name="TextBox 154"/>
          <p:cNvSpPr txBox="1">
            <a:spLocks noChangeArrowheads="1"/>
          </p:cNvSpPr>
          <p:nvPr/>
        </p:nvSpPr>
        <p:spPr bwMode="auto">
          <a:xfrm>
            <a:off x="2911475" y="5938838"/>
            <a:ext cx="1171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000">
              <a:solidFill>
                <a:srgbClr val="323232"/>
              </a:solidFill>
            </a:endParaRPr>
          </a:p>
        </p:txBody>
      </p:sp>
      <p:cxnSp>
        <p:nvCxnSpPr>
          <p:cNvPr id="157" name="Straight Arrow Connector 156"/>
          <p:cNvCxnSpPr/>
          <p:nvPr/>
        </p:nvCxnSpPr>
        <p:spPr>
          <a:xfrm>
            <a:off x="3170238" y="5310188"/>
            <a:ext cx="131762" cy="358775"/>
          </a:xfrm>
          <a:prstGeom prst="straightConnector1">
            <a:avLst/>
          </a:prstGeom>
          <a:ln w="47625">
            <a:solidFill>
              <a:schemeClr val="accent2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>
            <a:spLocks noChangeArrowheads="1"/>
          </p:cNvSpPr>
          <p:nvPr/>
        </p:nvSpPr>
        <p:spPr bwMode="auto">
          <a:xfrm>
            <a:off x="6838950" y="2668588"/>
            <a:ext cx="2128838" cy="1492250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1300" b="1" dirty="0" err="1">
                <a:solidFill>
                  <a:schemeClr val="accent6">
                    <a:lumMod val="10000"/>
                  </a:schemeClr>
                </a:solidFill>
              </a:rPr>
              <a:t>Транскасп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и</a:t>
            </a:r>
            <a:r>
              <a:rPr lang="en-US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йски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й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altLang="en-US" sz="1300" b="1" dirty="0">
                <a:solidFill>
                  <a:schemeClr val="accent6">
                    <a:lumMod val="10000"/>
                  </a:schemeClr>
                </a:solidFill>
              </a:rPr>
              <a:t>коридор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: </a:t>
            </a:r>
            <a:r>
              <a:rPr lang="uk-UA" altLang="en-US" sz="1300" dirty="0" err="1">
                <a:solidFill>
                  <a:schemeClr val="accent6">
                    <a:lumMod val="10000"/>
                  </a:schemeClr>
                </a:solidFill>
              </a:rPr>
              <a:t>Украина-Турция–Грузия-</a:t>
            </a:r>
            <a:r>
              <a:rPr lang="uk-UA" altLang="en-US" sz="1300" dirty="0">
                <a:solidFill>
                  <a:schemeClr val="accent6">
                    <a:lumMod val="10000"/>
                  </a:schemeClr>
                </a:solidFill>
              </a:rPr>
              <a:t> Азербайджан</a:t>
            </a:r>
            <a:r>
              <a:rPr lang="en-US" altLang="en-US" sz="1300" dirty="0">
                <a:solidFill>
                  <a:schemeClr val="accent6">
                    <a:lumMod val="10000"/>
                  </a:schemeClr>
                </a:solidFill>
              </a:rPr>
              <a:t> в </a:t>
            </a:r>
            <a:r>
              <a:rPr lang="en-US" altLang="en-US" sz="1300" dirty="0" err="1">
                <a:solidFill>
                  <a:schemeClr val="accent6">
                    <a:lumMod val="10000"/>
                  </a:schemeClr>
                </a:solidFill>
              </a:rPr>
              <a:t>Центральну</a:t>
            </a:r>
            <a:r>
              <a:rPr lang="ru-RU" altLang="en-US" sz="1300" dirty="0" err="1">
                <a:solidFill>
                  <a:schemeClr val="accent6">
                    <a:lumMod val="10000"/>
                  </a:schemeClr>
                </a:solidFill>
              </a:rPr>
              <a:t>ю</a:t>
            </a:r>
            <a:r>
              <a:rPr lang="en-US" altLang="en-US" sz="13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US" altLang="en-US" sz="1300" dirty="0" err="1">
                <a:solidFill>
                  <a:schemeClr val="accent6">
                    <a:lumMod val="10000"/>
                  </a:schemeClr>
                </a:solidFill>
              </a:rPr>
              <a:t>Аз</a:t>
            </a:r>
            <a:r>
              <a:rPr lang="ru-RU" altLang="en-US" sz="1300" dirty="0">
                <a:solidFill>
                  <a:schemeClr val="accent6">
                    <a:lumMod val="10000"/>
                  </a:schemeClr>
                </a:solidFill>
              </a:rPr>
              <a:t>и</a:t>
            </a:r>
            <a:r>
              <a:rPr lang="en-US" altLang="en-US" sz="1300" dirty="0">
                <a:solidFill>
                  <a:schemeClr val="accent6">
                    <a:lumMod val="10000"/>
                  </a:schemeClr>
                </a:solidFill>
              </a:rPr>
              <a:t>ю, </a:t>
            </a:r>
            <a:r>
              <a:rPr lang="en-US" altLang="en-US" sz="1300" dirty="0" err="1">
                <a:solidFill>
                  <a:schemeClr val="accent6">
                    <a:lumMod val="10000"/>
                  </a:schemeClr>
                </a:solidFill>
              </a:rPr>
              <a:t>Китай</a:t>
            </a:r>
            <a:r>
              <a:rPr lang="en-US" altLang="en-US" sz="13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1300" dirty="0">
                <a:solidFill>
                  <a:schemeClr val="accent6">
                    <a:lumMod val="10000"/>
                  </a:schemeClr>
                </a:solidFill>
              </a:rPr>
              <a:t>и</a:t>
            </a:r>
            <a:r>
              <a:rPr lang="en-US" altLang="en-US" sz="13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US" altLang="en-US" sz="1300" dirty="0" err="1">
                <a:solidFill>
                  <a:schemeClr val="accent6">
                    <a:lumMod val="10000"/>
                  </a:schemeClr>
                </a:solidFill>
              </a:rPr>
              <a:t>Бли</a:t>
            </a:r>
            <a:r>
              <a:rPr lang="uk-UA" altLang="en-US" sz="1300" dirty="0" err="1">
                <a:solidFill>
                  <a:schemeClr val="accent6">
                    <a:lumMod val="10000"/>
                  </a:schemeClr>
                </a:solidFill>
              </a:rPr>
              <a:t>жний</a:t>
            </a:r>
            <a:r>
              <a:rPr lang="en-US" altLang="en-US" sz="13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altLang="en-US" sz="1300" dirty="0">
                <a:solidFill>
                  <a:schemeClr val="accent6">
                    <a:lumMod val="10000"/>
                  </a:schemeClr>
                </a:solidFill>
              </a:rPr>
              <a:t>Восток</a:t>
            </a:r>
            <a:endParaRPr lang="en-US" altLang="en-US" sz="1300" dirty="0">
              <a:solidFill>
                <a:schemeClr val="accent6">
                  <a:lumMod val="10000"/>
                </a:schemeClr>
              </a:solidFill>
            </a:endParaRPr>
          </a:p>
          <a:p>
            <a:pPr algn="ctr">
              <a:defRPr/>
            </a:pPr>
            <a:endParaRPr lang="en-US" altLang="en-US" sz="1300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59" name="TextBox 158"/>
          <p:cNvSpPr txBox="1">
            <a:spLocks noChangeArrowheads="1"/>
          </p:cNvSpPr>
          <p:nvPr/>
        </p:nvSpPr>
        <p:spPr bwMode="auto">
          <a:xfrm>
            <a:off x="6826250" y="1492250"/>
            <a:ext cx="2128838" cy="1092200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altLang="en-US" sz="1300" b="1" dirty="0" err="1">
                <a:solidFill>
                  <a:schemeClr val="accent6">
                    <a:lumMod val="10000"/>
                  </a:schemeClr>
                </a:solidFill>
              </a:rPr>
              <a:t>Со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1300" b="1" dirty="0" err="1">
                <a:solidFill>
                  <a:schemeClr val="accent6">
                    <a:lumMod val="10000"/>
                  </a:schemeClr>
                </a:solidFill>
              </a:rPr>
              <a:t>стран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Восточной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Е</a:t>
            </a:r>
            <a:r>
              <a:rPr lang="en-US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вроп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ы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в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altLang="en-US" sz="1300" b="1" dirty="0">
                <a:solidFill>
                  <a:schemeClr val="accent6">
                    <a:lumMod val="10000"/>
                  </a:schemeClr>
                </a:solidFill>
              </a:rPr>
              <a:t>страны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US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Бли</a:t>
            </a:r>
            <a:r>
              <a:rPr lang="ru-RU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жне</a:t>
            </a:r>
            <a:r>
              <a:rPr lang="uk-UA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го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Востока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: </a:t>
            </a:r>
            <a:endParaRPr lang="uk-UA" altLang="en-US" sz="1300" b="1" dirty="0">
              <a:solidFill>
                <a:schemeClr val="accent6">
                  <a:lumMod val="10000"/>
                </a:schemeClr>
              </a:solidFill>
            </a:endParaRPr>
          </a:p>
          <a:p>
            <a:pPr algn="ctr">
              <a:defRPr/>
            </a:pPr>
            <a:r>
              <a:rPr lang="ru-RU" altLang="en-US" sz="1300" dirty="0">
                <a:solidFill>
                  <a:schemeClr val="accent6">
                    <a:lumMod val="10000"/>
                  </a:schemeClr>
                </a:solidFill>
              </a:rPr>
              <a:t>Польша-</a:t>
            </a:r>
            <a:r>
              <a:rPr lang="en-US" altLang="en-US" sz="1300" dirty="0">
                <a:solidFill>
                  <a:schemeClr val="accent6">
                    <a:lumMod val="10000"/>
                  </a:schemeClr>
                </a:solidFill>
              </a:rPr>
              <a:t>У</a:t>
            </a:r>
            <a:r>
              <a:rPr lang="uk-UA" altLang="en-US" sz="1300" dirty="0" err="1">
                <a:solidFill>
                  <a:schemeClr val="accent6">
                    <a:lumMod val="10000"/>
                  </a:schemeClr>
                </a:solidFill>
              </a:rPr>
              <a:t>краина-Турция-Иран-Пакистан</a:t>
            </a:r>
            <a:endParaRPr lang="en-US" altLang="en-US" sz="1300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60" name="TextBox 159"/>
          <p:cNvSpPr txBox="1">
            <a:spLocks noChangeArrowheads="1"/>
          </p:cNvSpPr>
          <p:nvPr/>
        </p:nvSpPr>
        <p:spPr bwMode="auto">
          <a:xfrm>
            <a:off x="6845300" y="4248150"/>
            <a:ext cx="2128838" cy="1092200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altLang="en-US" sz="1300" b="1" dirty="0" err="1">
                <a:solidFill>
                  <a:schemeClr val="accent6">
                    <a:lumMod val="10000"/>
                  </a:schemeClr>
                </a:solidFill>
              </a:rPr>
              <a:t>Из</a:t>
            </a:r>
            <a:r>
              <a:rPr lang="uk-UA" altLang="en-US" sz="1300" b="1" dirty="0">
                <a:solidFill>
                  <a:schemeClr val="accent6">
                    <a:lumMod val="10000"/>
                  </a:schemeClr>
                </a:solidFill>
              </a:rPr>
              <a:t> Е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С </a:t>
            </a:r>
            <a:r>
              <a:rPr lang="ru-RU" altLang="en-US" sz="1300" b="1" dirty="0">
                <a:solidFill>
                  <a:schemeClr val="accent6">
                    <a:lumMod val="10000"/>
                  </a:schemeClr>
                </a:solidFill>
              </a:rPr>
              <a:t>в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altLang="en-US" sz="1300" b="1" dirty="0">
                <a:solidFill>
                  <a:schemeClr val="accent6">
                    <a:lumMod val="10000"/>
                  </a:schemeClr>
                </a:solidFill>
              </a:rPr>
              <a:t>Центральную Азию и Китай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: </a:t>
            </a:r>
            <a:r>
              <a:rPr lang="uk-UA" altLang="en-US" sz="1300" dirty="0" err="1">
                <a:solidFill>
                  <a:schemeClr val="accent6">
                    <a:lumMod val="10000"/>
                  </a:schemeClr>
                </a:solidFill>
              </a:rPr>
              <a:t>Литва-Польша-Украина-Турция-Иран-Пакистан-Китай</a:t>
            </a:r>
            <a:endParaRPr lang="en-US" altLang="en-US" sz="1300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6840538" y="5449888"/>
            <a:ext cx="2128837" cy="692150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en-US" sz="1300" b="1" dirty="0">
                <a:solidFill>
                  <a:schemeClr val="accent6">
                    <a:lumMod val="10000"/>
                  </a:schemeClr>
                </a:solidFill>
              </a:rPr>
              <a:t>Батумский коридор</a:t>
            </a:r>
            <a:r>
              <a:rPr lang="en-US" altLang="en-US" sz="1300" b="1" dirty="0">
                <a:solidFill>
                  <a:schemeClr val="accent6">
                    <a:lumMod val="10000"/>
                  </a:schemeClr>
                </a:solidFill>
              </a:rPr>
              <a:t>: </a:t>
            </a:r>
            <a:r>
              <a:rPr lang="uk-UA" altLang="en-US" sz="1300" dirty="0" err="1">
                <a:solidFill>
                  <a:schemeClr val="accent6">
                    <a:lumMod val="10000"/>
                  </a:schemeClr>
                </a:solidFill>
              </a:rPr>
              <a:t>Украина-Грузия-Азербайджан-Казахстан</a:t>
            </a:r>
            <a:endParaRPr lang="en-US" altLang="en-US" sz="1300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8212" name="Slide Number Placeholder 28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" y="6489700"/>
            <a:ext cx="1284288" cy="23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4ECEBA-2B4A-4B92-97DA-E9BE49E63F95}" type="slidenum">
              <a:rPr lang="en-US" altLang="en-US" sz="800">
                <a:solidFill>
                  <a:srgbClr val="40C8F4"/>
                </a:solidFill>
              </a:rPr>
              <a:pPr eaLnBrk="1" hangingPunct="1"/>
              <a:t>11</a:t>
            </a:fld>
            <a:endParaRPr lang="en-US" altLang="en-US" sz="800">
              <a:solidFill>
                <a:srgbClr val="40C8F4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449388" y="247650"/>
            <a:ext cx="6165850" cy="11239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en-US" sz="2400" b="1" dirty="0">
                <a:solidFill>
                  <a:schemeClr val="accent6">
                    <a:lumMod val="10000"/>
                  </a:schemeClr>
                </a:solidFill>
              </a:rPr>
              <a:t>Интермодальные транспортные</a:t>
            </a:r>
            <a:r>
              <a:rPr lang="uk-UA" altLang="en-US" sz="24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2400" b="1" dirty="0" err="1">
                <a:solidFill>
                  <a:schemeClr val="accent6">
                    <a:lumMod val="10000"/>
                  </a:schemeClr>
                </a:solidFill>
              </a:rPr>
              <a:t>коридоры</a:t>
            </a:r>
            <a:r>
              <a:rPr lang="uk-UA" altLang="en-US" sz="24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2400" b="1" dirty="0" err="1">
                <a:solidFill>
                  <a:schemeClr val="accent6">
                    <a:lumMod val="10000"/>
                  </a:schemeClr>
                </a:solidFill>
              </a:rPr>
              <a:t>территорией</a:t>
            </a:r>
            <a:r>
              <a:rPr lang="uk-UA" altLang="en-US" sz="24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altLang="en-US" sz="2400" b="1" dirty="0" err="1">
                <a:solidFill>
                  <a:schemeClr val="accent6">
                    <a:lumMod val="10000"/>
                  </a:schemeClr>
                </a:solidFill>
              </a:rPr>
              <a:t>Украины</a:t>
            </a:r>
            <a:endParaRPr lang="ru-RU" sz="2300" b="1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 animBg="1"/>
      <p:bldP spid="1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593850" y="195263"/>
            <a:ext cx="5786438" cy="8112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>
              <a:defRPr/>
            </a:pPr>
            <a:r>
              <a:rPr lang="uk-UA" sz="2800" b="1" dirty="0" err="1" smtClean="0">
                <a:solidFill>
                  <a:schemeClr val="accent6">
                    <a:lumMod val="10000"/>
                  </a:schemeClr>
                </a:solidFill>
              </a:rPr>
              <a:t>Интермодальная</a:t>
            </a:r>
            <a:r>
              <a:rPr lang="uk-UA" sz="2800" b="1" dirty="0" smtClean="0">
                <a:solidFill>
                  <a:schemeClr val="accent6">
                    <a:lumMod val="10000"/>
                  </a:schemeClr>
                </a:solidFill>
              </a:rPr>
              <a:t> перевозка 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</a:rPr>
              <a:t>МДП</a:t>
            </a:r>
            <a:r>
              <a:rPr lang="en-US" sz="28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</a:rPr>
              <a:t>ОАЭ-Чешская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</a:rPr>
              <a:t>Республика</a:t>
            </a:r>
            <a:endParaRPr lang="ru-RU" sz="2800" b="1" dirty="0" err="1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64" y="1355464"/>
            <a:ext cx="8346241" cy="521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966788"/>
            <a:ext cx="5094288" cy="24161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650" b="1" u="sng" dirty="0" smtClean="0">
                <a:solidFill>
                  <a:schemeClr val="accent6">
                    <a:lumMod val="10000"/>
                  </a:schemeClr>
                </a:solidFill>
              </a:rPr>
              <a:t>Описание транспортной операции:</a:t>
            </a:r>
            <a:r>
              <a:rPr lang="ru-RU" sz="1650" b="1" dirty="0" smtClean="0">
                <a:solidFill>
                  <a:schemeClr val="accent6">
                    <a:lumMod val="10000"/>
                  </a:schemeClr>
                </a:solidFill>
              </a:rPr>
              <a:t>     </a:t>
            </a:r>
            <a:endParaRPr lang="en-US" sz="1650" b="1" dirty="0" smtClean="0">
              <a:solidFill>
                <a:schemeClr val="accent6">
                  <a:lumMod val="10000"/>
                </a:schemeClr>
              </a:solidFill>
            </a:endParaRPr>
          </a:p>
          <a:p>
            <a:pPr>
              <a:defRPr/>
            </a:pPr>
            <a:r>
              <a:rPr lang="ru-RU" sz="1650" b="1" dirty="0" smtClean="0">
                <a:solidFill>
                  <a:schemeClr val="accent6">
                    <a:lumMod val="10000"/>
                  </a:schemeClr>
                </a:solidFill>
              </a:rPr>
              <a:t>- отрезок по автомобильной дороге на территории ОАЭ: с свободной экономической зоны SAIF в эмирате </a:t>
            </a:r>
            <a:r>
              <a:rPr lang="ru-RU" sz="1650" b="1" dirty="0" err="1" smtClean="0">
                <a:solidFill>
                  <a:schemeClr val="accent6">
                    <a:lumMod val="10000"/>
                  </a:schemeClr>
                </a:solidFill>
              </a:rPr>
              <a:t>Шарджа</a:t>
            </a:r>
            <a:r>
              <a:rPr lang="ru-RU" sz="1650" b="1" dirty="0" smtClean="0">
                <a:solidFill>
                  <a:schemeClr val="accent6">
                    <a:lumMod val="10000"/>
                  </a:schemeClr>
                </a:solidFill>
              </a:rPr>
              <a:t> в порт </a:t>
            </a:r>
            <a:r>
              <a:rPr lang="ru-RU" sz="1650" b="1" dirty="0" err="1" smtClean="0">
                <a:solidFill>
                  <a:schemeClr val="accent6">
                    <a:lumMod val="10000"/>
                  </a:schemeClr>
                </a:solidFill>
              </a:rPr>
              <a:t>Джабаль</a:t>
            </a:r>
            <a:r>
              <a:rPr lang="ru-RU" sz="1650" b="1" dirty="0" smtClean="0">
                <a:solidFill>
                  <a:schemeClr val="accent6">
                    <a:lumMod val="10000"/>
                  </a:schemeClr>
                </a:solidFill>
              </a:rPr>
              <a:t>-Али (использование процедуры МДП)</a:t>
            </a:r>
          </a:p>
          <a:p>
            <a:pPr>
              <a:defRPr/>
            </a:pPr>
            <a:r>
              <a:rPr lang="ru-RU" sz="1650" b="1" dirty="0" smtClean="0">
                <a:solidFill>
                  <a:schemeClr val="accent6">
                    <a:lumMod val="10000"/>
                  </a:schemeClr>
                </a:solidFill>
              </a:rPr>
              <a:t>      - морской участок маршрута: из порта </a:t>
            </a:r>
            <a:r>
              <a:rPr lang="ru-RU" sz="1650" b="1" dirty="0" err="1" smtClean="0">
                <a:solidFill>
                  <a:schemeClr val="accent6">
                    <a:lumMod val="10000"/>
                  </a:schemeClr>
                </a:solidFill>
              </a:rPr>
              <a:t>Джабаль-Али</a:t>
            </a:r>
            <a:r>
              <a:rPr lang="ru-RU" sz="1650" b="1" dirty="0" smtClean="0">
                <a:solidFill>
                  <a:schemeClr val="accent6">
                    <a:lumMod val="10000"/>
                  </a:schemeClr>
                </a:solidFill>
              </a:rPr>
              <a:t> (ОАЭ) в Гамбург (Германия) - 30 дней. Контейнер был погружен на грузовое судно (использование процедуры МДП приостановлено);</a:t>
            </a:r>
            <a:endParaRPr lang="ru-RU" sz="165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93850" y="195263"/>
            <a:ext cx="5786438" cy="8112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>
              <a:defRPr/>
            </a:pPr>
            <a:r>
              <a:rPr lang="uk-UA" sz="2800" b="1" dirty="0" err="1" smtClean="0">
                <a:solidFill>
                  <a:schemeClr val="accent6">
                    <a:lumMod val="10000"/>
                  </a:schemeClr>
                </a:solidFill>
              </a:rPr>
              <a:t>Интермодальная</a:t>
            </a:r>
            <a:r>
              <a:rPr lang="uk-UA" sz="2800" b="1" dirty="0" smtClean="0">
                <a:solidFill>
                  <a:schemeClr val="accent6">
                    <a:lumMod val="10000"/>
                  </a:schemeClr>
                </a:solidFill>
              </a:rPr>
              <a:t> перевозка 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</a:rPr>
              <a:t>МДП</a:t>
            </a:r>
            <a:r>
              <a:rPr lang="en-US" sz="28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</a:rPr>
              <a:t>ОАЭ-Чешская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2800" b="1" dirty="0" err="1">
                <a:solidFill>
                  <a:schemeClr val="accent6">
                    <a:lumMod val="10000"/>
                  </a:schemeClr>
                </a:solidFill>
              </a:rPr>
              <a:t>Республика</a:t>
            </a:r>
            <a:endParaRPr lang="ru-RU" sz="2800" b="1" dirty="0" err="1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21508" name="Рисунок 4" descr="isabellacai-sHTJnzdJqgA-unsplash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r="14285"/>
          <a:stretch>
            <a:fillRect/>
          </a:stretch>
        </p:blipFill>
        <p:spPr bwMode="auto">
          <a:xfrm>
            <a:off x="124618" y="4141787"/>
            <a:ext cx="2938463" cy="263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одержимое 1"/>
          <p:cNvSpPr txBox="1">
            <a:spLocks/>
          </p:cNvSpPr>
          <p:nvPr/>
        </p:nvSpPr>
        <p:spPr>
          <a:xfrm>
            <a:off x="3540125" y="4141788"/>
            <a:ext cx="5408613" cy="23241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50000"/>
              <a:defRPr/>
            </a:pP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 - отрезок </a:t>
            </a:r>
            <a:r>
              <a:rPr lang="ru-RU" sz="1700" b="1">
                <a:solidFill>
                  <a:schemeClr val="accent6">
                    <a:lumMod val="10000"/>
                  </a:schemeClr>
                </a:solidFill>
                <a:latin typeface="+mn-lt"/>
              </a:rPr>
              <a:t>железной </a:t>
            </a:r>
            <a:r>
              <a:rPr lang="ru-RU" sz="1700" b="1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дороги из </a:t>
            </a: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Германии в Чешскую Республику: из порта г</a:t>
            </a:r>
            <a:r>
              <a:rPr lang="ru-RU" sz="1700" b="1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. </a:t>
            </a: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Гамбург в железнодорожный терминал г. </a:t>
            </a:r>
            <a:r>
              <a:rPr lang="ru-RU" sz="1700" b="1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Ческа-Тршебова</a:t>
            </a: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- 5 дней. Контейнер погружен на грузовой поезд (использование процедуры МДП)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50000"/>
              <a:defRPr/>
            </a:pP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      - отрезок по автомобильной дороге на территории Чешской Республики: из г. Ческа-</a:t>
            </a:r>
            <a:r>
              <a:rPr lang="ru-RU" sz="1700" b="1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Тршебова</a:t>
            </a: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в таможню места назначения в </a:t>
            </a:r>
            <a:r>
              <a:rPr lang="ru-RU" sz="1700" b="1" dirty="0" smtClean="0">
                <a:solidFill>
                  <a:schemeClr val="accent6">
                    <a:lumMod val="10000"/>
                  </a:schemeClr>
                </a:solidFill>
                <a:latin typeface="+mn-lt"/>
              </a:rPr>
              <a:t>           г</a:t>
            </a: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. </a:t>
            </a:r>
            <a:r>
              <a:rPr lang="ru-RU" sz="1700" b="1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Оломоуц</a:t>
            </a:r>
            <a:r>
              <a:rPr lang="ru-RU" sz="1700" b="1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(использование процедуры МДП).</a:t>
            </a:r>
            <a:endParaRPr lang="ru-RU" sz="1650" b="1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21510" name="Рисунок 8" descr="road-transportation-by-truck_1426-180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539876"/>
            <a:ext cx="3862388" cy="260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36783" y="1057317"/>
            <a:ext cx="3361522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ct val="50000"/>
              <a:defRPr/>
            </a:pPr>
            <a:r>
              <a:rPr lang="ru-RU" sz="1650" b="1" u="sng" dirty="0">
                <a:solidFill>
                  <a:srgbClr val="E1DEDA">
                    <a:lumMod val="10000"/>
                  </a:srgbClr>
                </a:solidFill>
                <a:latin typeface="Arial"/>
              </a:rPr>
              <a:t>Общая экономия – 5 000 </a:t>
            </a:r>
            <a:r>
              <a:rPr lang="en-US" sz="1650" b="1" u="sng" dirty="0">
                <a:solidFill>
                  <a:srgbClr val="E1DEDA">
                    <a:lumMod val="10000"/>
                  </a:srgbClr>
                </a:solidFill>
                <a:latin typeface="Arial"/>
              </a:rPr>
              <a:t>$</a:t>
            </a:r>
            <a:endParaRPr lang="ru-RU" sz="1650" b="1" u="sng" dirty="0">
              <a:solidFill>
                <a:srgbClr val="E1DEDA">
                  <a:lumMod val="10000"/>
                </a:srgbClr>
              </a:solidFill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54"/>
          <p:cNvGrpSpPr>
            <a:grpSpLocks/>
          </p:cNvGrpSpPr>
          <p:nvPr/>
        </p:nvGrpSpPr>
        <p:grpSpPr bwMode="auto">
          <a:xfrm>
            <a:off x="120650" y="1319213"/>
            <a:ext cx="3706813" cy="2573337"/>
            <a:chOff x="255596" y="1844824"/>
            <a:chExt cx="3243760" cy="1440160"/>
          </a:xfrm>
        </p:grpSpPr>
        <p:sp>
          <p:nvSpPr>
            <p:cNvPr id="410" name="Oval 409"/>
            <p:cNvSpPr/>
            <p:nvPr/>
          </p:nvSpPr>
          <p:spPr>
            <a:xfrm>
              <a:off x="259764" y="2044723"/>
              <a:ext cx="287562" cy="288743"/>
            </a:xfrm>
            <a:prstGeom prst="ellipse">
              <a:avLst/>
            </a:prstGeom>
            <a:solidFill>
              <a:srgbClr val="13C724">
                <a:alpha val="49804"/>
              </a:srgb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CH" sz="800" dirty="0" err="1"/>
            </a:p>
          </p:txBody>
        </p:sp>
        <p:sp>
          <p:nvSpPr>
            <p:cNvPr id="411" name="Oval 410"/>
            <p:cNvSpPr/>
            <p:nvPr/>
          </p:nvSpPr>
          <p:spPr>
            <a:xfrm>
              <a:off x="255596" y="2927831"/>
              <a:ext cx="287563" cy="287854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CH" sz="800" dirty="0" err="1">
                <a:solidFill>
                  <a:schemeClr val="accent3"/>
                </a:solidFill>
              </a:endParaRPr>
            </a:p>
          </p:txBody>
        </p:sp>
        <p:sp>
          <p:nvSpPr>
            <p:cNvPr id="11433" name="TextBox 412"/>
            <p:cNvSpPr txBox="1">
              <a:spLocks noChangeArrowheads="1"/>
            </p:cNvSpPr>
            <p:nvPr/>
          </p:nvSpPr>
          <p:spPr bwMode="auto">
            <a:xfrm>
              <a:off x="611560" y="1844824"/>
              <a:ext cx="1368152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CH" sz="800"/>
            </a:p>
          </p:txBody>
        </p:sp>
        <p:sp>
          <p:nvSpPr>
            <p:cNvPr id="11434" name="TextBox 413"/>
            <p:cNvSpPr txBox="1">
              <a:spLocks noChangeArrowheads="1"/>
            </p:cNvSpPr>
            <p:nvPr/>
          </p:nvSpPr>
          <p:spPr bwMode="auto">
            <a:xfrm>
              <a:off x="611560" y="1844824"/>
              <a:ext cx="165618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CH" sz="800"/>
            </a:p>
          </p:txBody>
        </p:sp>
        <p:sp>
          <p:nvSpPr>
            <p:cNvPr id="11277" name="TextBox 414"/>
            <p:cNvSpPr txBox="1">
              <a:spLocks noChangeArrowheads="1"/>
            </p:cNvSpPr>
            <p:nvPr/>
          </p:nvSpPr>
          <p:spPr bwMode="auto">
            <a:xfrm>
              <a:off x="673743" y="1988751"/>
              <a:ext cx="2222705" cy="825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fr-CH" sz="1400" dirty="0">
                <a:solidFill>
                  <a:schemeClr val="accent6">
                    <a:lumMod val="10000"/>
                  </a:schemeClr>
                </a:solidFill>
              </a:endParaRPr>
            </a:p>
            <a:p>
              <a:pPr>
                <a:defRPr/>
              </a:pPr>
              <a:endParaRPr lang="ru-RU" sz="1000" dirty="0">
                <a:solidFill>
                  <a:schemeClr val="accent6">
                    <a:lumMod val="10000"/>
                  </a:schemeClr>
                </a:solidFill>
              </a:endParaRPr>
            </a:p>
            <a:p>
              <a:pPr>
                <a:defRPr/>
              </a:pPr>
              <a:endParaRPr lang="ru-RU" sz="1000" dirty="0">
                <a:solidFill>
                  <a:schemeClr val="accent6">
                    <a:lumMod val="10000"/>
                  </a:schemeClr>
                </a:solidFill>
              </a:endParaRPr>
            </a:p>
            <a:p>
              <a:pPr>
                <a:defRPr/>
              </a:pPr>
              <a:endParaRPr lang="ru-RU" sz="1000" dirty="0"/>
            </a:p>
            <a:p>
              <a:pPr>
                <a:defRPr/>
              </a:pPr>
              <a:endParaRPr lang="fr-CH" sz="1000" dirty="0"/>
            </a:p>
          </p:txBody>
        </p:sp>
        <p:sp>
          <p:nvSpPr>
            <p:cNvPr id="3" name="TextBox 415"/>
            <p:cNvSpPr txBox="1">
              <a:spLocks noChangeArrowheads="1"/>
            </p:cNvSpPr>
            <p:nvPr/>
          </p:nvSpPr>
          <p:spPr bwMode="auto">
            <a:xfrm>
              <a:off x="709862" y="2846095"/>
              <a:ext cx="2789494" cy="39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uk-UA" sz="1400" dirty="0" err="1">
                  <a:solidFill>
                    <a:schemeClr val="accent6">
                      <a:lumMod val="10000"/>
                    </a:schemeClr>
                  </a:solidFill>
                </a:rPr>
                <a:t>Национальное</a:t>
              </a:r>
              <a:r>
                <a:rPr lang="uk-UA" sz="1400" dirty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1400" dirty="0" err="1">
                  <a:solidFill>
                    <a:schemeClr val="accent6">
                      <a:lumMod val="10000"/>
                    </a:schemeClr>
                  </a:solidFill>
                </a:rPr>
                <a:t>законодательство</a:t>
              </a:r>
              <a:r>
                <a:rPr lang="uk-UA" sz="1400" dirty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1400" dirty="0" err="1">
                  <a:solidFill>
                    <a:schemeClr val="accent6">
                      <a:lumMod val="10000"/>
                    </a:schemeClr>
                  </a:solidFill>
                </a:rPr>
                <a:t>запрещает</a:t>
              </a:r>
              <a:r>
                <a:rPr lang="uk-UA" sz="1400" dirty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1400" dirty="0" err="1">
                  <a:solidFill>
                    <a:schemeClr val="accent6">
                      <a:lumMod val="10000"/>
                    </a:schemeClr>
                  </a:solidFill>
                </a:rPr>
                <a:t>использование</a:t>
              </a:r>
              <a:r>
                <a:rPr lang="uk-UA" sz="1400" dirty="0">
                  <a:solidFill>
                    <a:schemeClr val="accent6">
                      <a:lumMod val="10000"/>
                    </a:schemeClr>
                  </a:solidFill>
                </a:rPr>
                <a:t> </a:t>
              </a:r>
              <a:r>
                <a:rPr lang="uk-UA" sz="1400" dirty="0" err="1">
                  <a:solidFill>
                    <a:schemeClr val="accent6">
                      <a:lumMod val="10000"/>
                    </a:schemeClr>
                  </a:solidFill>
                </a:rPr>
                <a:t>субподряда</a:t>
              </a:r>
              <a:r>
                <a:rPr lang="uk-UA" sz="1400" dirty="0">
                  <a:solidFill>
                    <a:schemeClr val="accent6">
                      <a:lumMod val="10000"/>
                    </a:schemeClr>
                  </a:solidFill>
                </a:rPr>
                <a:t> в МДП </a:t>
              </a:r>
              <a:r>
                <a:rPr lang="fr-CH" sz="1400" dirty="0">
                  <a:solidFill>
                    <a:schemeClr val="accent6">
                      <a:lumMod val="10000"/>
                    </a:schemeClr>
                  </a:solidFill>
                </a:rPr>
                <a:t>(</a:t>
              </a:r>
              <a:r>
                <a:rPr lang="en-US" sz="1400" dirty="0">
                  <a:solidFill>
                    <a:schemeClr val="accent6">
                      <a:lumMod val="10000"/>
                    </a:schemeClr>
                  </a:solidFill>
                </a:rPr>
                <a:t>9</a:t>
              </a:r>
              <a:r>
                <a:rPr lang="fr-CH" sz="1400" dirty="0">
                  <a:solidFill>
                    <a:schemeClr val="accent6">
                      <a:lumMod val="10000"/>
                    </a:schemeClr>
                  </a:solidFill>
                </a:rPr>
                <a:t>)</a:t>
              </a:r>
            </a:p>
          </p:txBody>
        </p:sp>
        <p:sp>
          <p:nvSpPr>
            <p:cNvPr id="11437" name="TextBox 416"/>
            <p:cNvSpPr txBox="1">
              <a:spLocks noChangeArrowheads="1"/>
            </p:cNvSpPr>
            <p:nvPr/>
          </p:nvSpPr>
          <p:spPr bwMode="auto">
            <a:xfrm>
              <a:off x="611560" y="2996952"/>
              <a:ext cx="201622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CH" sz="800"/>
            </a:p>
          </p:txBody>
        </p:sp>
        <p:sp>
          <p:nvSpPr>
            <p:cNvPr id="11438" name="TextBox 417"/>
            <p:cNvSpPr txBox="1">
              <a:spLocks noChangeArrowheads="1"/>
            </p:cNvSpPr>
            <p:nvPr/>
          </p:nvSpPr>
          <p:spPr bwMode="auto">
            <a:xfrm>
              <a:off x="676338" y="2961630"/>
              <a:ext cx="2158156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CH" sz="800"/>
            </a:p>
          </p:txBody>
        </p:sp>
      </p:grpSp>
      <p:sp>
        <p:nvSpPr>
          <p:cNvPr id="190" name="Oval 189"/>
          <p:cNvSpPr/>
          <p:nvPr/>
        </p:nvSpPr>
        <p:spPr>
          <a:xfrm>
            <a:off x="214313" y="5954713"/>
            <a:ext cx="312737" cy="384175"/>
          </a:xfrm>
          <a:prstGeom prst="ellipse">
            <a:avLst/>
          </a:prstGeom>
          <a:solidFill>
            <a:schemeClr val="accent2">
              <a:lumMod val="40000"/>
              <a:lumOff val="60000"/>
              <a:alpha val="15000"/>
            </a:schemeClr>
          </a:solidFill>
          <a:ln w="1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CH" dirty="0" err="1">
              <a:latin typeface="+mn-lt"/>
            </a:endParaRPr>
          </a:p>
        </p:txBody>
      </p:sp>
      <p:sp>
        <p:nvSpPr>
          <p:cNvPr id="11268" name="TextBox 190"/>
          <p:cNvSpPr txBox="1">
            <a:spLocks noChangeArrowheads="1"/>
          </p:cNvSpPr>
          <p:nvPr/>
        </p:nvSpPr>
        <p:spPr bwMode="auto">
          <a:xfrm>
            <a:off x="596900" y="6007100"/>
            <a:ext cx="22669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CH" sz="80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593850" y="195263"/>
            <a:ext cx="5943600" cy="8763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>
              <a:defRPr/>
            </a:pPr>
            <a:r>
              <a:rPr lang="uk-UA" sz="3000" dirty="0"/>
              <a:t>  </a:t>
            </a:r>
            <a:r>
              <a:rPr lang="uk-UA" sz="2600" b="1" dirty="0" err="1">
                <a:solidFill>
                  <a:schemeClr val="accent6">
                    <a:lumMod val="10000"/>
                  </a:schemeClr>
                </a:solidFill>
              </a:rPr>
              <a:t>Географическое</a:t>
            </a:r>
            <a:r>
              <a:rPr lang="uk-UA" sz="26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2600" b="1" dirty="0" err="1">
                <a:solidFill>
                  <a:schemeClr val="accent6">
                    <a:lumMod val="10000"/>
                  </a:schemeClr>
                </a:solidFill>
              </a:rPr>
              <a:t>покрытие</a:t>
            </a:r>
            <a:r>
              <a:rPr lang="uk-UA" sz="2600" b="1" dirty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uk-UA" sz="26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uk-UA" sz="2600" b="1" dirty="0">
                <a:solidFill>
                  <a:schemeClr val="accent6">
                    <a:lumMod val="10000"/>
                  </a:schemeClr>
                </a:solidFill>
              </a:rPr>
              <a:t>     </a:t>
            </a:r>
            <a:r>
              <a:rPr lang="uk-UA" sz="2600" b="1" dirty="0" err="1">
                <a:solidFill>
                  <a:schemeClr val="accent6">
                    <a:lumMod val="10000"/>
                  </a:schemeClr>
                </a:solidFill>
              </a:rPr>
              <a:t>использования</a:t>
            </a:r>
            <a:r>
              <a:rPr lang="uk-UA" sz="2600" b="1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2600" b="1" dirty="0" err="1">
                <a:solidFill>
                  <a:schemeClr val="accent6">
                    <a:lumMod val="10000"/>
                  </a:schemeClr>
                </a:solidFill>
              </a:rPr>
              <a:t>субподряда</a:t>
            </a:r>
            <a:r>
              <a:rPr lang="uk-UA" sz="2600" b="1" dirty="0">
                <a:solidFill>
                  <a:schemeClr val="accent6">
                    <a:lumMod val="10000"/>
                  </a:schemeClr>
                </a:solidFill>
              </a:rPr>
              <a:t> в МДП</a:t>
            </a:r>
            <a:endParaRPr lang="ru-RU" sz="2600" b="1" dirty="0" err="1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74" name="Скругленный прямоугольник 4"/>
          <p:cNvSpPr/>
          <p:nvPr/>
        </p:nvSpPr>
        <p:spPr>
          <a:xfrm>
            <a:off x="1527986" y="1941630"/>
            <a:ext cx="5643893" cy="111981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80010" tIns="80010" rIns="80010" bIns="80010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endParaRPr lang="fr-CH" sz="2100" b="1" u="sng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4850" y="1335088"/>
            <a:ext cx="2600325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1400" dirty="0" err="1">
                <a:solidFill>
                  <a:schemeClr val="accent6">
                    <a:lumMod val="10000"/>
                  </a:schemeClr>
                </a:solidFill>
              </a:rPr>
              <a:t>Национальное</a:t>
            </a:r>
            <a:r>
              <a:rPr lang="uk-UA" sz="1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400" dirty="0" err="1">
                <a:solidFill>
                  <a:schemeClr val="accent6">
                    <a:lumMod val="10000"/>
                  </a:schemeClr>
                </a:solidFill>
              </a:rPr>
              <a:t>законодательство</a:t>
            </a:r>
            <a:r>
              <a:rPr lang="uk-UA" sz="1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400" dirty="0" smtClean="0">
                <a:solidFill>
                  <a:schemeClr val="accent6">
                    <a:lumMod val="10000"/>
                  </a:schemeClr>
                </a:solidFill>
              </a:rPr>
              <a:t>не </a:t>
            </a:r>
            <a:r>
              <a:rPr lang="uk-UA" sz="1400" dirty="0" err="1" smtClean="0">
                <a:solidFill>
                  <a:schemeClr val="accent6">
                    <a:lumMod val="10000"/>
                  </a:schemeClr>
                </a:solidFill>
              </a:rPr>
              <a:t>запрещает</a:t>
            </a:r>
            <a:r>
              <a:rPr lang="uk-UA" sz="1400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400" dirty="0" err="1">
                <a:solidFill>
                  <a:schemeClr val="accent6">
                    <a:lumMod val="10000"/>
                  </a:schemeClr>
                </a:solidFill>
              </a:rPr>
              <a:t>или</a:t>
            </a:r>
            <a:r>
              <a:rPr lang="uk-UA" sz="1400" dirty="0">
                <a:solidFill>
                  <a:schemeClr val="accent6">
                    <a:lumMod val="10000"/>
                  </a:schemeClr>
                </a:solidFill>
              </a:rPr>
              <a:t> не </a:t>
            </a:r>
            <a:r>
              <a:rPr lang="uk-UA" sz="1400" dirty="0" err="1">
                <a:solidFill>
                  <a:schemeClr val="accent6">
                    <a:lumMod val="10000"/>
                  </a:schemeClr>
                </a:solidFill>
              </a:rPr>
              <a:t>ограничивает</a:t>
            </a:r>
            <a:r>
              <a:rPr lang="uk-UA" sz="1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400" dirty="0" err="1">
                <a:solidFill>
                  <a:schemeClr val="accent6">
                    <a:lumMod val="10000"/>
                  </a:schemeClr>
                </a:solidFill>
              </a:rPr>
              <a:t>использование</a:t>
            </a:r>
            <a:r>
              <a:rPr lang="uk-UA" sz="1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uk-UA" sz="1400" dirty="0" err="1">
                <a:solidFill>
                  <a:schemeClr val="accent6">
                    <a:lumMod val="10000"/>
                  </a:schemeClr>
                </a:solidFill>
              </a:rPr>
              <a:t>субподряда</a:t>
            </a:r>
            <a:r>
              <a:rPr lang="uk-UA" sz="1400" dirty="0">
                <a:solidFill>
                  <a:schemeClr val="accent6">
                    <a:lumMod val="10000"/>
                  </a:schemeClr>
                </a:solidFill>
              </a:rPr>
              <a:t> в МДП </a:t>
            </a:r>
            <a:r>
              <a:rPr lang="fr-CH" sz="1400" dirty="0">
                <a:solidFill>
                  <a:schemeClr val="accent6">
                    <a:lumMod val="10000"/>
                  </a:schemeClr>
                </a:solidFill>
              </a:rPr>
              <a:t>(3</a:t>
            </a:r>
            <a:r>
              <a:rPr lang="en-US" sz="1400" dirty="0">
                <a:solidFill>
                  <a:schemeClr val="accent6">
                    <a:lumMod val="10000"/>
                  </a:schemeClr>
                </a:solidFill>
              </a:rPr>
              <a:t>1</a:t>
            </a:r>
            <a:r>
              <a:rPr lang="fr-CH" sz="1400" dirty="0">
                <a:solidFill>
                  <a:schemeClr val="accent6">
                    <a:lumMod val="10000"/>
                  </a:schemeClr>
                </a:solidFill>
              </a:rPr>
              <a:t>)</a:t>
            </a:r>
            <a:endParaRPr lang="ru-RU" sz="1400" dirty="0">
              <a:solidFill>
                <a:schemeClr val="accent6">
                  <a:lumMod val="10000"/>
                </a:schemeClr>
              </a:solidFill>
            </a:endParaRPr>
          </a:p>
        </p:txBody>
      </p:sp>
      <p:grpSp>
        <p:nvGrpSpPr>
          <p:cNvPr id="11274" name="Group 220"/>
          <p:cNvGrpSpPr>
            <a:grpSpLocks/>
          </p:cNvGrpSpPr>
          <p:nvPr/>
        </p:nvGrpSpPr>
        <p:grpSpPr bwMode="auto">
          <a:xfrm>
            <a:off x="3038475" y="1304925"/>
            <a:ext cx="5688013" cy="3913188"/>
            <a:chOff x="2651125" y="1465262"/>
            <a:chExt cx="5910262" cy="4159251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5852861" y="2641326"/>
              <a:ext cx="374443" cy="300343"/>
            </a:xfrm>
            <a:custGeom>
              <a:avLst/>
              <a:gdLst>
                <a:gd name="T0" fmla="*/ 23 w 236"/>
                <a:gd name="T1" fmla="*/ 66 h 189"/>
                <a:gd name="T2" fmla="*/ 37 w 236"/>
                <a:gd name="T3" fmla="*/ 54 h 189"/>
                <a:gd name="T4" fmla="*/ 58 w 236"/>
                <a:gd name="T5" fmla="*/ 45 h 189"/>
                <a:gd name="T6" fmla="*/ 71 w 236"/>
                <a:gd name="T7" fmla="*/ 24 h 189"/>
                <a:gd name="T8" fmla="*/ 82 w 236"/>
                <a:gd name="T9" fmla="*/ 22 h 189"/>
                <a:gd name="T10" fmla="*/ 97 w 236"/>
                <a:gd name="T11" fmla="*/ 23 h 189"/>
                <a:gd name="T12" fmla="*/ 116 w 236"/>
                <a:gd name="T13" fmla="*/ 30 h 189"/>
                <a:gd name="T14" fmla="*/ 134 w 236"/>
                <a:gd name="T15" fmla="*/ 27 h 189"/>
                <a:gd name="T16" fmla="*/ 147 w 236"/>
                <a:gd name="T17" fmla="*/ 18 h 189"/>
                <a:gd name="T18" fmla="*/ 149 w 236"/>
                <a:gd name="T19" fmla="*/ 7 h 189"/>
                <a:gd name="T20" fmla="*/ 165 w 236"/>
                <a:gd name="T21" fmla="*/ 4 h 189"/>
                <a:gd name="T22" fmla="*/ 170 w 236"/>
                <a:gd name="T23" fmla="*/ 12 h 189"/>
                <a:gd name="T24" fmla="*/ 182 w 236"/>
                <a:gd name="T25" fmla="*/ 36 h 189"/>
                <a:gd name="T26" fmla="*/ 193 w 236"/>
                <a:gd name="T27" fmla="*/ 29 h 189"/>
                <a:gd name="T28" fmla="*/ 214 w 236"/>
                <a:gd name="T29" fmla="*/ 22 h 189"/>
                <a:gd name="T30" fmla="*/ 236 w 236"/>
                <a:gd name="T31" fmla="*/ 28 h 189"/>
                <a:gd name="T32" fmla="*/ 219 w 236"/>
                <a:gd name="T33" fmla="*/ 34 h 189"/>
                <a:gd name="T34" fmla="*/ 183 w 236"/>
                <a:gd name="T35" fmla="*/ 40 h 189"/>
                <a:gd name="T36" fmla="*/ 181 w 236"/>
                <a:gd name="T37" fmla="*/ 58 h 189"/>
                <a:gd name="T38" fmla="*/ 179 w 236"/>
                <a:gd name="T39" fmla="*/ 77 h 189"/>
                <a:gd name="T40" fmla="*/ 178 w 236"/>
                <a:gd name="T41" fmla="*/ 93 h 189"/>
                <a:gd name="T42" fmla="*/ 172 w 236"/>
                <a:gd name="T43" fmla="*/ 106 h 189"/>
                <a:gd name="T44" fmla="*/ 157 w 236"/>
                <a:gd name="T45" fmla="*/ 123 h 189"/>
                <a:gd name="T46" fmla="*/ 155 w 236"/>
                <a:gd name="T47" fmla="*/ 142 h 189"/>
                <a:gd name="T48" fmla="*/ 135 w 236"/>
                <a:gd name="T49" fmla="*/ 142 h 189"/>
                <a:gd name="T50" fmla="*/ 121 w 236"/>
                <a:gd name="T51" fmla="*/ 148 h 189"/>
                <a:gd name="T52" fmla="*/ 116 w 236"/>
                <a:gd name="T53" fmla="*/ 178 h 189"/>
                <a:gd name="T54" fmla="*/ 82 w 236"/>
                <a:gd name="T55" fmla="*/ 184 h 189"/>
                <a:gd name="T56" fmla="*/ 68 w 236"/>
                <a:gd name="T57" fmla="*/ 186 h 189"/>
                <a:gd name="T58" fmla="*/ 20 w 236"/>
                <a:gd name="T59" fmla="*/ 179 h 189"/>
                <a:gd name="T60" fmla="*/ 29 w 236"/>
                <a:gd name="T61" fmla="*/ 147 h 189"/>
                <a:gd name="T62" fmla="*/ 11 w 236"/>
                <a:gd name="T63" fmla="*/ 130 h 189"/>
                <a:gd name="T64" fmla="*/ 8 w 236"/>
                <a:gd name="T65" fmla="*/ 102 h 189"/>
                <a:gd name="T66" fmla="*/ 2 w 236"/>
                <a:gd name="T67" fmla="*/ 8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6" h="189">
                  <a:moveTo>
                    <a:pt x="4" y="58"/>
                  </a:moveTo>
                  <a:lnTo>
                    <a:pt x="23" y="66"/>
                  </a:lnTo>
                  <a:lnTo>
                    <a:pt x="35" y="63"/>
                  </a:lnTo>
                  <a:lnTo>
                    <a:pt x="37" y="54"/>
                  </a:lnTo>
                  <a:lnTo>
                    <a:pt x="50" y="51"/>
                  </a:lnTo>
                  <a:lnTo>
                    <a:pt x="58" y="45"/>
                  </a:lnTo>
                  <a:lnTo>
                    <a:pt x="58" y="28"/>
                  </a:lnTo>
                  <a:lnTo>
                    <a:pt x="71" y="24"/>
                  </a:lnTo>
                  <a:lnTo>
                    <a:pt x="72" y="17"/>
                  </a:lnTo>
                  <a:lnTo>
                    <a:pt x="82" y="22"/>
                  </a:lnTo>
                  <a:lnTo>
                    <a:pt x="87" y="23"/>
                  </a:lnTo>
                  <a:lnTo>
                    <a:pt x="97" y="23"/>
                  </a:lnTo>
                  <a:lnTo>
                    <a:pt x="110" y="27"/>
                  </a:lnTo>
                  <a:lnTo>
                    <a:pt x="116" y="30"/>
                  </a:lnTo>
                  <a:lnTo>
                    <a:pt x="127" y="23"/>
                  </a:lnTo>
                  <a:lnTo>
                    <a:pt x="134" y="27"/>
                  </a:lnTo>
                  <a:lnTo>
                    <a:pt x="137" y="18"/>
                  </a:lnTo>
                  <a:lnTo>
                    <a:pt x="147" y="18"/>
                  </a:lnTo>
                  <a:lnTo>
                    <a:pt x="149" y="15"/>
                  </a:lnTo>
                  <a:lnTo>
                    <a:pt x="149" y="7"/>
                  </a:lnTo>
                  <a:lnTo>
                    <a:pt x="154" y="0"/>
                  </a:lnTo>
                  <a:lnTo>
                    <a:pt x="165" y="4"/>
                  </a:lnTo>
                  <a:lnTo>
                    <a:pt x="165" y="11"/>
                  </a:lnTo>
                  <a:lnTo>
                    <a:pt x="170" y="12"/>
                  </a:lnTo>
                  <a:lnTo>
                    <a:pt x="173" y="29"/>
                  </a:lnTo>
                  <a:lnTo>
                    <a:pt x="182" y="36"/>
                  </a:lnTo>
                  <a:lnTo>
                    <a:pt x="186" y="31"/>
                  </a:lnTo>
                  <a:lnTo>
                    <a:pt x="193" y="29"/>
                  </a:lnTo>
                  <a:lnTo>
                    <a:pt x="202" y="20"/>
                  </a:lnTo>
                  <a:lnTo>
                    <a:pt x="214" y="22"/>
                  </a:lnTo>
                  <a:lnTo>
                    <a:pt x="232" y="22"/>
                  </a:lnTo>
                  <a:lnTo>
                    <a:pt x="236" y="28"/>
                  </a:lnTo>
                  <a:lnTo>
                    <a:pt x="227" y="30"/>
                  </a:lnTo>
                  <a:lnTo>
                    <a:pt x="219" y="34"/>
                  </a:lnTo>
                  <a:lnTo>
                    <a:pt x="200" y="36"/>
                  </a:lnTo>
                  <a:lnTo>
                    <a:pt x="183" y="40"/>
                  </a:lnTo>
                  <a:lnTo>
                    <a:pt x="175" y="50"/>
                  </a:lnTo>
                  <a:lnTo>
                    <a:pt x="181" y="58"/>
                  </a:lnTo>
                  <a:lnTo>
                    <a:pt x="185" y="69"/>
                  </a:lnTo>
                  <a:lnTo>
                    <a:pt x="179" y="77"/>
                  </a:lnTo>
                  <a:lnTo>
                    <a:pt x="182" y="85"/>
                  </a:lnTo>
                  <a:lnTo>
                    <a:pt x="178" y="93"/>
                  </a:lnTo>
                  <a:lnTo>
                    <a:pt x="162" y="92"/>
                  </a:lnTo>
                  <a:lnTo>
                    <a:pt x="172" y="106"/>
                  </a:lnTo>
                  <a:lnTo>
                    <a:pt x="162" y="111"/>
                  </a:lnTo>
                  <a:lnTo>
                    <a:pt x="157" y="123"/>
                  </a:lnTo>
                  <a:lnTo>
                    <a:pt x="160" y="136"/>
                  </a:lnTo>
                  <a:lnTo>
                    <a:pt x="155" y="142"/>
                  </a:lnTo>
                  <a:lnTo>
                    <a:pt x="148" y="140"/>
                  </a:lnTo>
                  <a:lnTo>
                    <a:pt x="135" y="142"/>
                  </a:lnTo>
                  <a:lnTo>
                    <a:pt x="134" y="148"/>
                  </a:lnTo>
                  <a:lnTo>
                    <a:pt x="121" y="148"/>
                  </a:lnTo>
                  <a:lnTo>
                    <a:pt x="113" y="160"/>
                  </a:lnTo>
                  <a:lnTo>
                    <a:pt x="116" y="178"/>
                  </a:lnTo>
                  <a:lnTo>
                    <a:pt x="95" y="186"/>
                  </a:lnTo>
                  <a:lnTo>
                    <a:pt x="82" y="184"/>
                  </a:lnTo>
                  <a:lnTo>
                    <a:pt x="79" y="189"/>
                  </a:lnTo>
                  <a:lnTo>
                    <a:pt x="68" y="186"/>
                  </a:lnTo>
                  <a:lnTo>
                    <a:pt x="51" y="189"/>
                  </a:lnTo>
                  <a:lnTo>
                    <a:pt x="20" y="179"/>
                  </a:lnTo>
                  <a:lnTo>
                    <a:pt x="33" y="160"/>
                  </a:lnTo>
                  <a:lnTo>
                    <a:pt x="29" y="147"/>
                  </a:lnTo>
                  <a:lnTo>
                    <a:pt x="15" y="143"/>
                  </a:lnTo>
                  <a:lnTo>
                    <a:pt x="11" y="130"/>
                  </a:lnTo>
                  <a:lnTo>
                    <a:pt x="3" y="113"/>
                  </a:lnTo>
                  <a:lnTo>
                    <a:pt x="8" y="102"/>
                  </a:lnTo>
                  <a:lnTo>
                    <a:pt x="0" y="99"/>
                  </a:lnTo>
                  <a:lnTo>
                    <a:pt x="2" y="84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278" name="Freeform 7"/>
            <p:cNvSpPr>
              <a:spLocks/>
            </p:cNvSpPr>
            <p:nvPr/>
          </p:nvSpPr>
          <p:spPr bwMode="auto">
            <a:xfrm>
              <a:off x="4518025" y="4102100"/>
              <a:ext cx="361950" cy="398463"/>
            </a:xfrm>
            <a:custGeom>
              <a:avLst/>
              <a:gdLst>
                <a:gd name="T0" fmla="*/ 2147483647 w 228"/>
                <a:gd name="T1" fmla="*/ 2147483647 h 251"/>
                <a:gd name="T2" fmla="*/ 2147483647 w 228"/>
                <a:gd name="T3" fmla="*/ 2147483647 h 251"/>
                <a:gd name="T4" fmla="*/ 2147483647 w 228"/>
                <a:gd name="T5" fmla="*/ 2147483647 h 251"/>
                <a:gd name="T6" fmla="*/ 2147483647 w 228"/>
                <a:gd name="T7" fmla="*/ 2147483647 h 251"/>
                <a:gd name="T8" fmla="*/ 2147483647 w 228"/>
                <a:gd name="T9" fmla="*/ 2147483647 h 251"/>
                <a:gd name="T10" fmla="*/ 2147483647 w 228"/>
                <a:gd name="T11" fmla="*/ 2147483647 h 251"/>
                <a:gd name="T12" fmla="*/ 2147483647 w 228"/>
                <a:gd name="T13" fmla="*/ 2147483647 h 251"/>
                <a:gd name="T14" fmla="*/ 2147483647 w 228"/>
                <a:gd name="T15" fmla="*/ 2147483647 h 251"/>
                <a:gd name="T16" fmla="*/ 2147483647 w 228"/>
                <a:gd name="T17" fmla="*/ 2147483647 h 251"/>
                <a:gd name="T18" fmla="*/ 2147483647 w 228"/>
                <a:gd name="T19" fmla="*/ 2147483647 h 251"/>
                <a:gd name="T20" fmla="*/ 2147483647 w 228"/>
                <a:gd name="T21" fmla="*/ 2147483647 h 251"/>
                <a:gd name="T22" fmla="*/ 2147483647 w 228"/>
                <a:gd name="T23" fmla="*/ 2147483647 h 251"/>
                <a:gd name="T24" fmla="*/ 2147483647 w 228"/>
                <a:gd name="T25" fmla="*/ 2147483647 h 251"/>
                <a:gd name="T26" fmla="*/ 2147483647 w 228"/>
                <a:gd name="T27" fmla="*/ 2147483647 h 251"/>
                <a:gd name="T28" fmla="*/ 2147483647 w 228"/>
                <a:gd name="T29" fmla="*/ 2147483647 h 251"/>
                <a:gd name="T30" fmla="*/ 2147483647 w 228"/>
                <a:gd name="T31" fmla="*/ 2147483647 h 251"/>
                <a:gd name="T32" fmla="*/ 2147483647 w 228"/>
                <a:gd name="T33" fmla="*/ 2147483647 h 251"/>
                <a:gd name="T34" fmla="*/ 2147483647 w 228"/>
                <a:gd name="T35" fmla="*/ 2147483647 h 251"/>
                <a:gd name="T36" fmla="*/ 2147483647 w 228"/>
                <a:gd name="T37" fmla="*/ 2147483647 h 251"/>
                <a:gd name="T38" fmla="*/ 2147483647 w 228"/>
                <a:gd name="T39" fmla="*/ 2147483647 h 251"/>
                <a:gd name="T40" fmla="*/ 2147483647 w 228"/>
                <a:gd name="T41" fmla="*/ 2147483647 h 251"/>
                <a:gd name="T42" fmla="*/ 0 w 228"/>
                <a:gd name="T43" fmla="*/ 2147483647 h 251"/>
                <a:gd name="T44" fmla="*/ 2147483647 w 228"/>
                <a:gd name="T45" fmla="*/ 2147483647 h 251"/>
                <a:gd name="T46" fmla="*/ 2147483647 w 228"/>
                <a:gd name="T47" fmla="*/ 2147483647 h 251"/>
                <a:gd name="T48" fmla="*/ 2147483647 w 228"/>
                <a:gd name="T49" fmla="*/ 2147483647 h 251"/>
                <a:gd name="T50" fmla="*/ 2147483647 w 228"/>
                <a:gd name="T51" fmla="*/ 2147483647 h 251"/>
                <a:gd name="T52" fmla="*/ 2147483647 w 228"/>
                <a:gd name="T53" fmla="*/ 2147483647 h 251"/>
                <a:gd name="T54" fmla="*/ 2147483647 w 228"/>
                <a:gd name="T55" fmla="*/ 2147483647 h 251"/>
                <a:gd name="T56" fmla="*/ 2147483647 w 228"/>
                <a:gd name="T57" fmla="*/ 2147483647 h 251"/>
                <a:gd name="T58" fmla="*/ 2147483647 w 228"/>
                <a:gd name="T59" fmla="*/ 2147483647 h 251"/>
                <a:gd name="T60" fmla="*/ 2147483647 w 228"/>
                <a:gd name="T61" fmla="*/ 2147483647 h 251"/>
                <a:gd name="T62" fmla="*/ 2147483647 w 228"/>
                <a:gd name="T63" fmla="*/ 2147483647 h 251"/>
                <a:gd name="T64" fmla="*/ 2147483647 w 228"/>
                <a:gd name="T65" fmla="*/ 2147483647 h 2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8"/>
                <a:gd name="T100" fmla="*/ 0 h 251"/>
                <a:gd name="T101" fmla="*/ 228 w 228"/>
                <a:gd name="T102" fmla="*/ 251 h 2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8" h="251">
                  <a:moveTo>
                    <a:pt x="88" y="1"/>
                  </a:moveTo>
                  <a:lnTo>
                    <a:pt x="92" y="16"/>
                  </a:lnTo>
                  <a:lnTo>
                    <a:pt x="97" y="29"/>
                  </a:lnTo>
                  <a:lnTo>
                    <a:pt x="102" y="35"/>
                  </a:lnTo>
                  <a:lnTo>
                    <a:pt x="109" y="46"/>
                  </a:lnTo>
                  <a:lnTo>
                    <a:pt x="121" y="44"/>
                  </a:lnTo>
                  <a:lnTo>
                    <a:pt x="127" y="42"/>
                  </a:lnTo>
                  <a:lnTo>
                    <a:pt x="137" y="44"/>
                  </a:lnTo>
                  <a:lnTo>
                    <a:pt x="140" y="39"/>
                  </a:lnTo>
                  <a:lnTo>
                    <a:pt x="144" y="27"/>
                  </a:lnTo>
                  <a:lnTo>
                    <a:pt x="156" y="26"/>
                  </a:lnTo>
                  <a:lnTo>
                    <a:pt x="157" y="23"/>
                  </a:lnTo>
                  <a:lnTo>
                    <a:pt x="166" y="22"/>
                  </a:lnTo>
                  <a:lnTo>
                    <a:pt x="165" y="30"/>
                  </a:lnTo>
                  <a:lnTo>
                    <a:pt x="187" y="30"/>
                  </a:lnTo>
                  <a:lnTo>
                    <a:pt x="187" y="43"/>
                  </a:lnTo>
                  <a:lnTo>
                    <a:pt x="190" y="51"/>
                  </a:lnTo>
                  <a:lnTo>
                    <a:pt x="188" y="63"/>
                  </a:lnTo>
                  <a:lnTo>
                    <a:pt x="189" y="76"/>
                  </a:lnTo>
                  <a:lnTo>
                    <a:pt x="195" y="84"/>
                  </a:lnTo>
                  <a:lnTo>
                    <a:pt x="193" y="109"/>
                  </a:lnTo>
                  <a:lnTo>
                    <a:pt x="198" y="107"/>
                  </a:lnTo>
                  <a:lnTo>
                    <a:pt x="206" y="107"/>
                  </a:lnTo>
                  <a:lnTo>
                    <a:pt x="217" y="104"/>
                  </a:lnTo>
                  <a:lnTo>
                    <a:pt x="226" y="105"/>
                  </a:lnTo>
                  <a:lnTo>
                    <a:pt x="227" y="112"/>
                  </a:lnTo>
                  <a:lnTo>
                    <a:pt x="225" y="122"/>
                  </a:lnTo>
                  <a:lnTo>
                    <a:pt x="228" y="132"/>
                  </a:lnTo>
                  <a:lnTo>
                    <a:pt x="225" y="140"/>
                  </a:lnTo>
                  <a:lnTo>
                    <a:pt x="227" y="147"/>
                  </a:lnTo>
                  <a:lnTo>
                    <a:pt x="188" y="146"/>
                  </a:lnTo>
                  <a:lnTo>
                    <a:pt x="186" y="213"/>
                  </a:lnTo>
                  <a:lnTo>
                    <a:pt x="198" y="230"/>
                  </a:lnTo>
                  <a:lnTo>
                    <a:pt x="209" y="243"/>
                  </a:lnTo>
                  <a:lnTo>
                    <a:pt x="176" y="251"/>
                  </a:lnTo>
                  <a:lnTo>
                    <a:pt x="132" y="248"/>
                  </a:lnTo>
                  <a:lnTo>
                    <a:pt x="120" y="238"/>
                  </a:lnTo>
                  <a:lnTo>
                    <a:pt x="46" y="239"/>
                  </a:lnTo>
                  <a:lnTo>
                    <a:pt x="43" y="240"/>
                  </a:lnTo>
                  <a:lnTo>
                    <a:pt x="33" y="231"/>
                  </a:lnTo>
                  <a:lnTo>
                    <a:pt x="21" y="230"/>
                  </a:lnTo>
                  <a:lnTo>
                    <a:pt x="10" y="234"/>
                  </a:lnTo>
                  <a:lnTo>
                    <a:pt x="1" y="238"/>
                  </a:lnTo>
                  <a:lnTo>
                    <a:pt x="0" y="225"/>
                  </a:lnTo>
                  <a:lnTo>
                    <a:pt x="2" y="206"/>
                  </a:lnTo>
                  <a:lnTo>
                    <a:pt x="9" y="188"/>
                  </a:lnTo>
                  <a:lnTo>
                    <a:pt x="10" y="179"/>
                  </a:lnTo>
                  <a:lnTo>
                    <a:pt x="16" y="160"/>
                  </a:lnTo>
                  <a:lnTo>
                    <a:pt x="21" y="151"/>
                  </a:lnTo>
                  <a:lnTo>
                    <a:pt x="31" y="138"/>
                  </a:lnTo>
                  <a:lnTo>
                    <a:pt x="37" y="129"/>
                  </a:lnTo>
                  <a:lnTo>
                    <a:pt x="39" y="113"/>
                  </a:lnTo>
                  <a:lnTo>
                    <a:pt x="39" y="101"/>
                  </a:lnTo>
                  <a:lnTo>
                    <a:pt x="33" y="94"/>
                  </a:lnTo>
                  <a:lnTo>
                    <a:pt x="29" y="81"/>
                  </a:lnTo>
                  <a:lnTo>
                    <a:pt x="24" y="69"/>
                  </a:lnTo>
                  <a:lnTo>
                    <a:pt x="25" y="64"/>
                  </a:lnTo>
                  <a:lnTo>
                    <a:pt x="31" y="56"/>
                  </a:lnTo>
                  <a:lnTo>
                    <a:pt x="25" y="36"/>
                  </a:lnTo>
                  <a:lnTo>
                    <a:pt x="22" y="22"/>
                  </a:lnTo>
                  <a:lnTo>
                    <a:pt x="13" y="9"/>
                  </a:lnTo>
                  <a:lnTo>
                    <a:pt x="14" y="5"/>
                  </a:lnTo>
                  <a:lnTo>
                    <a:pt x="22" y="2"/>
                  </a:lnTo>
                  <a:lnTo>
                    <a:pt x="27" y="3"/>
                  </a:lnTo>
                  <a:lnTo>
                    <a:pt x="34" y="0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79" name="Freeform 8"/>
            <p:cNvSpPr>
              <a:spLocks/>
            </p:cNvSpPr>
            <p:nvPr/>
          </p:nvSpPr>
          <p:spPr bwMode="auto">
            <a:xfrm>
              <a:off x="4529137" y="4056063"/>
              <a:ext cx="31750" cy="44450"/>
            </a:xfrm>
            <a:custGeom>
              <a:avLst/>
              <a:gdLst>
                <a:gd name="T0" fmla="*/ 2147483647 w 20"/>
                <a:gd name="T1" fmla="*/ 2147483647 h 28"/>
                <a:gd name="T2" fmla="*/ 2147483647 w 20"/>
                <a:gd name="T3" fmla="*/ 2147483647 h 28"/>
                <a:gd name="T4" fmla="*/ 0 w 20"/>
                <a:gd name="T5" fmla="*/ 2147483647 h 28"/>
                <a:gd name="T6" fmla="*/ 2147483647 w 20"/>
                <a:gd name="T7" fmla="*/ 2147483647 h 28"/>
                <a:gd name="T8" fmla="*/ 2147483647 w 20"/>
                <a:gd name="T9" fmla="*/ 0 h 28"/>
                <a:gd name="T10" fmla="*/ 2147483647 w 20"/>
                <a:gd name="T11" fmla="*/ 2147483647 h 28"/>
                <a:gd name="T12" fmla="*/ 2147483647 w 20"/>
                <a:gd name="T13" fmla="*/ 2147483647 h 28"/>
                <a:gd name="T14" fmla="*/ 2147483647 w 20"/>
                <a:gd name="T15" fmla="*/ 2147483647 h 28"/>
                <a:gd name="T16" fmla="*/ 2147483647 w 20"/>
                <a:gd name="T17" fmla="*/ 214748364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28"/>
                <a:gd name="T29" fmla="*/ 20 w 20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28">
                  <a:moveTo>
                    <a:pt x="10" y="26"/>
                  </a:moveTo>
                  <a:lnTo>
                    <a:pt x="5" y="28"/>
                  </a:lnTo>
                  <a:lnTo>
                    <a:pt x="0" y="12"/>
                  </a:lnTo>
                  <a:lnTo>
                    <a:pt x="7" y="3"/>
                  </a:lnTo>
                  <a:lnTo>
                    <a:pt x="13" y="0"/>
                  </a:lnTo>
                  <a:lnTo>
                    <a:pt x="20" y="7"/>
                  </a:lnTo>
                  <a:lnTo>
                    <a:pt x="13" y="11"/>
                  </a:lnTo>
                  <a:lnTo>
                    <a:pt x="10" y="1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4694892" y="2504653"/>
              <a:ext cx="49486" cy="97865"/>
            </a:xfrm>
            <a:custGeom>
              <a:avLst/>
              <a:gdLst>
                <a:gd name="T0" fmla="*/ 22 w 31"/>
                <a:gd name="T1" fmla="*/ 17 h 63"/>
                <a:gd name="T2" fmla="*/ 20 w 31"/>
                <a:gd name="T3" fmla="*/ 24 h 63"/>
                <a:gd name="T4" fmla="*/ 23 w 31"/>
                <a:gd name="T5" fmla="*/ 33 h 63"/>
                <a:gd name="T6" fmla="*/ 31 w 31"/>
                <a:gd name="T7" fmla="*/ 38 h 63"/>
                <a:gd name="T8" fmla="*/ 31 w 31"/>
                <a:gd name="T9" fmla="*/ 44 h 63"/>
                <a:gd name="T10" fmla="*/ 25 w 31"/>
                <a:gd name="T11" fmla="*/ 46 h 63"/>
                <a:gd name="T12" fmla="*/ 25 w 31"/>
                <a:gd name="T13" fmla="*/ 53 h 63"/>
                <a:gd name="T14" fmla="*/ 18 w 31"/>
                <a:gd name="T15" fmla="*/ 63 h 63"/>
                <a:gd name="T16" fmla="*/ 15 w 31"/>
                <a:gd name="T17" fmla="*/ 62 h 63"/>
                <a:gd name="T18" fmla="*/ 14 w 31"/>
                <a:gd name="T19" fmla="*/ 57 h 63"/>
                <a:gd name="T20" fmla="*/ 4 w 31"/>
                <a:gd name="T21" fmla="*/ 50 h 63"/>
                <a:gd name="T22" fmla="*/ 2 w 31"/>
                <a:gd name="T23" fmla="*/ 40 h 63"/>
                <a:gd name="T24" fmla="*/ 3 w 31"/>
                <a:gd name="T25" fmla="*/ 26 h 63"/>
                <a:gd name="T26" fmla="*/ 4 w 31"/>
                <a:gd name="T27" fmla="*/ 20 h 63"/>
                <a:gd name="T28" fmla="*/ 1 w 31"/>
                <a:gd name="T29" fmla="*/ 17 h 63"/>
                <a:gd name="T30" fmla="*/ 0 w 31"/>
                <a:gd name="T31" fmla="*/ 10 h 63"/>
                <a:gd name="T32" fmla="*/ 6 w 31"/>
                <a:gd name="T33" fmla="*/ 0 h 63"/>
                <a:gd name="T34" fmla="*/ 7 w 31"/>
                <a:gd name="T35" fmla="*/ 4 h 63"/>
                <a:gd name="T36" fmla="*/ 12 w 31"/>
                <a:gd name="T37" fmla="*/ 2 h 63"/>
                <a:gd name="T38" fmla="*/ 16 w 31"/>
                <a:gd name="T39" fmla="*/ 8 h 63"/>
                <a:gd name="T40" fmla="*/ 20 w 31"/>
                <a:gd name="T41" fmla="*/ 10 h 63"/>
                <a:gd name="T42" fmla="*/ 22 w 31"/>
                <a:gd name="T43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63">
                  <a:moveTo>
                    <a:pt x="22" y="17"/>
                  </a:moveTo>
                  <a:lnTo>
                    <a:pt x="20" y="24"/>
                  </a:lnTo>
                  <a:lnTo>
                    <a:pt x="23" y="33"/>
                  </a:lnTo>
                  <a:lnTo>
                    <a:pt x="31" y="38"/>
                  </a:lnTo>
                  <a:lnTo>
                    <a:pt x="31" y="44"/>
                  </a:lnTo>
                  <a:lnTo>
                    <a:pt x="25" y="46"/>
                  </a:lnTo>
                  <a:lnTo>
                    <a:pt x="25" y="53"/>
                  </a:lnTo>
                  <a:lnTo>
                    <a:pt x="18" y="63"/>
                  </a:lnTo>
                  <a:lnTo>
                    <a:pt x="15" y="62"/>
                  </a:lnTo>
                  <a:lnTo>
                    <a:pt x="14" y="57"/>
                  </a:lnTo>
                  <a:lnTo>
                    <a:pt x="4" y="50"/>
                  </a:lnTo>
                  <a:lnTo>
                    <a:pt x="2" y="40"/>
                  </a:lnTo>
                  <a:lnTo>
                    <a:pt x="3" y="26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0"/>
                  </a:lnTo>
                  <a:lnTo>
                    <a:pt x="6" y="0"/>
                  </a:lnTo>
                  <a:lnTo>
                    <a:pt x="7" y="4"/>
                  </a:lnTo>
                  <a:lnTo>
                    <a:pt x="12" y="2"/>
                  </a:lnTo>
                  <a:lnTo>
                    <a:pt x="16" y="8"/>
                  </a:lnTo>
                  <a:lnTo>
                    <a:pt x="20" y="10"/>
                  </a:lnTo>
                  <a:lnTo>
                    <a:pt x="22" y="1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5646669" y="3049659"/>
              <a:ext cx="135261" cy="118113"/>
            </a:xfrm>
            <a:custGeom>
              <a:avLst/>
              <a:gdLst>
                <a:gd name="T0" fmla="*/ 0 w 85"/>
                <a:gd name="T1" fmla="*/ 38 h 74"/>
                <a:gd name="T2" fmla="*/ 3 w 85"/>
                <a:gd name="T3" fmla="*/ 37 h 74"/>
                <a:gd name="T4" fmla="*/ 4 w 85"/>
                <a:gd name="T5" fmla="*/ 42 h 74"/>
                <a:gd name="T6" fmla="*/ 18 w 85"/>
                <a:gd name="T7" fmla="*/ 39 h 74"/>
                <a:gd name="T8" fmla="*/ 33 w 85"/>
                <a:gd name="T9" fmla="*/ 40 h 74"/>
                <a:gd name="T10" fmla="*/ 44 w 85"/>
                <a:gd name="T11" fmla="*/ 40 h 74"/>
                <a:gd name="T12" fmla="*/ 54 w 85"/>
                <a:gd name="T13" fmla="*/ 26 h 74"/>
                <a:gd name="T14" fmla="*/ 66 w 85"/>
                <a:gd name="T15" fmla="*/ 13 h 74"/>
                <a:gd name="T16" fmla="*/ 76 w 85"/>
                <a:gd name="T17" fmla="*/ 0 h 74"/>
                <a:gd name="T18" fmla="*/ 80 w 85"/>
                <a:gd name="T19" fmla="*/ 7 h 74"/>
                <a:gd name="T20" fmla="*/ 85 w 85"/>
                <a:gd name="T21" fmla="*/ 24 h 74"/>
                <a:gd name="T22" fmla="*/ 75 w 85"/>
                <a:gd name="T23" fmla="*/ 24 h 74"/>
                <a:gd name="T24" fmla="*/ 76 w 85"/>
                <a:gd name="T25" fmla="*/ 37 h 74"/>
                <a:gd name="T26" fmla="*/ 79 w 85"/>
                <a:gd name="T27" fmla="*/ 40 h 74"/>
                <a:gd name="T28" fmla="*/ 72 w 85"/>
                <a:gd name="T29" fmla="*/ 44 h 74"/>
                <a:gd name="T30" fmla="*/ 72 w 85"/>
                <a:gd name="T31" fmla="*/ 53 h 74"/>
                <a:gd name="T32" fmla="*/ 68 w 85"/>
                <a:gd name="T33" fmla="*/ 61 h 74"/>
                <a:gd name="T34" fmla="*/ 69 w 85"/>
                <a:gd name="T35" fmla="*/ 70 h 74"/>
                <a:gd name="T36" fmla="*/ 65 w 85"/>
                <a:gd name="T37" fmla="*/ 74 h 74"/>
                <a:gd name="T38" fmla="*/ 10 w 85"/>
                <a:gd name="T39" fmla="*/ 64 h 74"/>
                <a:gd name="T40" fmla="*/ 1 w 85"/>
                <a:gd name="T41" fmla="*/ 43 h 74"/>
                <a:gd name="T42" fmla="*/ 0 w 85"/>
                <a:gd name="T43" fmla="*/ 3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5" h="74">
                  <a:moveTo>
                    <a:pt x="0" y="38"/>
                  </a:moveTo>
                  <a:lnTo>
                    <a:pt x="3" y="37"/>
                  </a:lnTo>
                  <a:lnTo>
                    <a:pt x="4" y="42"/>
                  </a:lnTo>
                  <a:lnTo>
                    <a:pt x="18" y="39"/>
                  </a:lnTo>
                  <a:lnTo>
                    <a:pt x="33" y="40"/>
                  </a:lnTo>
                  <a:lnTo>
                    <a:pt x="44" y="40"/>
                  </a:lnTo>
                  <a:lnTo>
                    <a:pt x="54" y="26"/>
                  </a:lnTo>
                  <a:lnTo>
                    <a:pt x="66" y="13"/>
                  </a:lnTo>
                  <a:lnTo>
                    <a:pt x="76" y="0"/>
                  </a:lnTo>
                  <a:lnTo>
                    <a:pt x="80" y="7"/>
                  </a:lnTo>
                  <a:lnTo>
                    <a:pt x="85" y="24"/>
                  </a:lnTo>
                  <a:lnTo>
                    <a:pt x="75" y="24"/>
                  </a:lnTo>
                  <a:lnTo>
                    <a:pt x="76" y="37"/>
                  </a:lnTo>
                  <a:lnTo>
                    <a:pt x="79" y="40"/>
                  </a:lnTo>
                  <a:lnTo>
                    <a:pt x="72" y="44"/>
                  </a:lnTo>
                  <a:lnTo>
                    <a:pt x="72" y="53"/>
                  </a:lnTo>
                  <a:lnTo>
                    <a:pt x="68" y="61"/>
                  </a:lnTo>
                  <a:lnTo>
                    <a:pt x="69" y="70"/>
                  </a:lnTo>
                  <a:lnTo>
                    <a:pt x="65" y="74"/>
                  </a:lnTo>
                  <a:lnTo>
                    <a:pt x="10" y="64"/>
                  </a:lnTo>
                  <a:lnTo>
                    <a:pt x="1" y="43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5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5346455" y="2551898"/>
              <a:ext cx="92374" cy="79305"/>
            </a:xfrm>
            <a:custGeom>
              <a:avLst/>
              <a:gdLst>
                <a:gd name="T0" fmla="*/ 0 w 58"/>
                <a:gd name="T1" fmla="*/ 3 h 51"/>
                <a:gd name="T2" fmla="*/ 23 w 58"/>
                <a:gd name="T3" fmla="*/ 0 h 51"/>
                <a:gd name="T4" fmla="*/ 27 w 58"/>
                <a:gd name="T5" fmla="*/ 5 h 51"/>
                <a:gd name="T6" fmla="*/ 34 w 58"/>
                <a:gd name="T7" fmla="*/ 9 h 51"/>
                <a:gd name="T8" fmla="*/ 32 w 58"/>
                <a:gd name="T9" fmla="*/ 14 h 51"/>
                <a:gd name="T10" fmla="*/ 42 w 58"/>
                <a:gd name="T11" fmla="*/ 21 h 51"/>
                <a:gd name="T12" fmla="*/ 39 w 58"/>
                <a:gd name="T13" fmla="*/ 27 h 51"/>
                <a:gd name="T14" fmla="*/ 47 w 58"/>
                <a:gd name="T15" fmla="*/ 33 h 51"/>
                <a:gd name="T16" fmla="*/ 55 w 58"/>
                <a:gd name="T17" fmla="*/ 36 h 51"/>
                <a:gd name="T18" fmla="*/ 58 w 58"/>
                <a:gd name="T19" fmla="*/ 51 h 51"/>
                <a:gd name="T20" fmla="*/ 52 w 58"/>
                <a:gd name="T21" fmla="*/ 51 h 51"/>
                <a:gd name="T22" fmla="*/ 43 w 58"/>
                <a:gd name="T23" fmla="*/ 39 h 51"/>
                <a:gd name="T24" fmla="*/ 42 w 58"/>
                <a:gd name="T25" fmla="*/ 36 h 51"/>
                <a:gd name="T26" fmla="*/ 35 w 58"/>
                <a:gd name="T27" fmla="*/ 36 h 51"/>
                <a:gd name="T28" fmla="*/ 29 w 58"/>
                <a:gd name="T29" fmla="*/ 31 h 51"/>
                <a:gd name="T30" fmla="*/ 26 w 58"/>
                <a:gd name="T31" fmla="*/ 31 h 51"/>
                <a:gd name="T32" fmla="*/ 18 w 58"/>
                <a:gd name="T33" fmla="*/ 25 h 51"/>
                <a:gd name="T34" fmla="*/ 4 w 58"/>
                <a:gd name="T35" fmla="*/ 20 h 51"/>
                <a:gd name="T36" fmla="*/ 4 w 58"/>
                <a:gd name="T37" fmla="*/ 10 h 51"/>
                <a:gd name="T38" fmla="*/ 0 w 58"/>
                <a:gd name="T39" fmla="*/ 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" h="51">
                  <a:moveTo>
                    <a:pt x="0" y="3"/>
                  </a:moveTo>
                  <a:lnTo>
                    <a:pt x="23" y="0"/>
                  </a:lnTo>
                  <a:lnTo>
                    <a:pt x="27" y="5"/>
                  </a:lnTo>
                  <a:lnTo>
                    <a:pt x="34" y="9"/>
                  </a:lnTo>
                  <a:lnTo>
                    <a:pt x="32" y="14"/>
                  </a:lnTo>
                  <a:lnTo>
                    <a:pt x="42" y="21"/>
                  </a:lnTo>
                  <a:lnTo>
                    <a:pt x="39" y="27"/>
                  </a:lnTo>
                  <a:lnTo>
                    <a:pt x="47" y="33"/>
                  </a:lnTo>
                  <a:lnTo>
                    <a:pt x="55" y="36"/>
                  </a:lnTo>
                  <a:lnTo>
                    <a:pt x="58" y="51"/>
                  </a:lnTo>
                  <a:lnTo>
                    <a:pt x="52" y="51"/>
                  </a:lnTo>
                  <a:lnTo>
                    <a:pt x="43" y="39"/>
                  </a:lnTo>
                  <a:lnTo>
                    <a:pt x="42" y="36"/>
                  </a:lnTo>
                  <a:lnTo>
                    <a:pt x="35" y="36"/>
                  </a:lnTo>
                  <a:lnTo>
                    <a:pt x="29" y="31"/>
                  </a:lnTo>
                  <a:lnTo>
                    <a:pt x="26" y="31"/>
                  </a:lnTo>
                  <a:lnTo>
                    <a:pt x="18" y="25"/>
                  </a:lnTo>
                  <a:lnTo>
                    <a:pt x="4" y="20"/>
                  </a:lnTo>
                  <a:lnTo>
                    <a:pt x="4" y="1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283" name="Freeform 14"/>
            <p:cNvSpPr>
              <a:spLocks/>
            </p:cNvSpPr>
            <p:nvPr/>
          </p:nvSpPr>
          <p:spPr bwMode="auto">
            <a:xfrm>
              <a:off x="4427537" y="2297112"/>
              <a:ext cx="190500" cy="85725"/>
            </a:xfrm>
            <a:custGeom>
              <a:avLst/>
              <a:gdLst>
                <a:gd name="T0" fmla="*/ 2147483647 w 120"/>
                <a:gd name="T1" fmla="*/ 2147483647 h 54"/>
                <a:gd name="T2" fmla="*/ 2147483647 w 120"/>
                <a:gd name="T3" fmla="*/ 2147483647 h 54"/>
                <a:gd name="T4" fmla="*/ 2147483647 w 120"/>
                <a:gd name="T5" fmla="*/ 2147483647 h 54"/>
                <a:gd name="T6" fmla="*/ 2147483647 w 120"/>
                <a:gd name="T7" fmla="*/ 2147483647 h 54"/>
                <a:gd name="T8" fmla="*/ 2147483647 w 120"/>
                <a:gd name="T9" fmla="*/ 2147483647 h 54"/>
                <a:gd name="T10" fmla="*/ 2147483647 w 120"/>
                <a:gd name="T11" fmla="*/ 2147483647 h 54"/>
                <a:gd name="T12" fmla="*/ 2147483647 w 120"/>
                <a:gd name="T13" fmla="*/ 2147483647 h 54"/>
                <a:gd name="T14" fmla="*/ 2147483647 w 120"/>
                <a:gd name="T15" fmla="*/ 2147483647 h 54"/>
                <a:gd name="T16" fmla="*/ 2147483647 w 120"/>
                <a:gd name="T17" fmla="*/ 2147483647 h 54"/>
                <a:gd name="T18" fmla="*/ 2147483647 w 120"/>
                <a:gd name="T19" fmla="*/ 2147483647 h 54"/>
                <a:gd name="T20" fmla="*/ 2147483647 w 120"/>
                <a:gd name="T21" fmla="*/ 2147483647 h 54"/>
                <a:gd name="T22" fmla="*/ 2147483647 w 120"/>
                <a:gd name="T23" fmla="*/ 2147483647 h 54"/>
                <a:gd name="T24" fmla="*/ 2147483647 w 120"/>
                <a:gd name="T25" fmla="*/ 2147483647 h 54"/>
                <a:gd name="T26" fmla="*/ 2147483647 w 120"/>
                <a:gd name="T27" fmla="*/ 2147483647 h 54"/>
                <a:gd name="T28" fmla="*/ 2147483647 w 120"/>
                <a:gd name="T29" fmla="*/ 2147483647 h 54"/>
                <a:gd name="T30" fmla="*/ 0 w 120"/>
                <a:gd name="T31" fmla="*/ 2147483647 h 54"/>
                <a:gd name="T32" fmla="*/ 2147483647 w 120"/>
                <a:gd name="T33" fmla="*/ 2147483647 h 54"/>
                <a:gd name="T34" fmla="*/ 2147483647 w 120"/>
                <a:gd name="T35" fmla="*/ 2147483647 h 54"/>
                <a:gd name="T36" fmla="*/ 2147483647 w 120"/>
                <a:gd name="T37" fmla="*/ 2147483647 h 54"/>
                <a:gd name="T38" fmla="*/ 2147483647 w 120"/>
                <a:gd name="T39" fmla="*/ 2147483647 h 54"/>
                <a:gd name="T40" fmla="*/ 2147483647 w 120"/>
                <a:gd name="T41" fmla="*/ 2147483647 h 54"/>
                <a:gd name="T42" fmla="*/ 2147483647 w 120"/>
                <a:gd name="T43" fmla="*/ 2147483647 h 54"/>
                <a:gd name="T44" fmla="*/ 2147483647 w 120"/>
                <a:gd name="T45" fmla="*/ 2147483647 h 54"/>
                <a:gd name="T46" fmla="*/ 2147483647 w 120"/>
                <a:gd name="T47" fmla="*/ 2147483647 h 54"/>
                <a:gd name="T48" fmla="*/ 2147483647 w 120"/>
                <a:gd name="T49" fmla="*/ 2147483647 h 54"/>
                <a:gd name="T50" fmla="*/ 2147483647 w 120"/>
                <a:gd name="T51" fmla="*/ 2147483647 h 54"/>
                <a:gd name="T52" fmla="*/ 2147483647 w 120"/>
                <a:gd name="T53" fmla="*/ 2147483647 h 54"/>
                <a:gd name="T54" fmla="*/ 2147483647 w 120"/>
                <a:gd name="T55" fmla="*/ 2147483647 h 54"/>
                <a:gd name="T56" fmla="*/ 2147483647 w 120"/>
                <a:gd name="T57" fmla="*/ 2147483647 h 54"/>
                <a:gd name="T58" fmla="*/ 2147483647 w 120"/>
                <a:gd name="T59" fmla="*/ 2147483647 h 54"/>
                <a:gd name="T60" fmla="*/ 2147483647 w 120"/>
                <a:gd name="T61" fmla="*/ 2147483647 h 54"/>
                <a:gd name="T62" fmla="*/ 2147483647 w 120"/>
                <a:gd name="T63" fmla="*/ 0 h 54"/>
                <a:gd name="T64" fmla="*/ 2147483647 w 120"/>
                <a:gd name="T65" fmla="*/ 2147483647 h 54"/>
                <a:gd name="T66" fmla="*/ 2147483647 w 120"/>
                <a:gd name="T67" fmla="*/ 2147483647 h 54"/>
                <a:gd name="T68" fmla="*/ 2147483647 w 120"/>
                <a:gd name="T69" fmla="*/ 2147483647 h 54"/>
                <a:gd name="T70" fmla="*/ 2147483647 w 120"/>
                <a:gd name="T71" fmla="*/ 2147483647 h 54"/>
                <a:gd name="T72" fmla="*/ 2147483647 w 120"/>
                <a:gd name="T73" fmla="*/ 2147483647 h 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0"/>
                <a:gd name="T112" fmla="*/ 0 h 54"/>
                <a:gd name="T113" fmla="*/ 120 w 120"/>
                <a:gd name="T114" fmla="*/ 54 h 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0" h="54">
                  <a:moveTo>
                    <a:pt x="120" y="19"/>
                  </a:moveTo>
                  <a:lnTo>
                    <a:pt x="119" y="27"/>
                  </a:lnTo>
                  <a:lnTo>
                    <a:pt x="110" y="27"/>
                  </a:lnTo>
                  <a:lnTo>
                    <a:pt x="114" y="32"/>
                  </a:lnTo>
                  <a:lnTo>
                    <a:pt x="109" y="45"/>
                  </a:lnTo>
                  <a:lnTo>
                    <a:pt x="107" y="48"/>
                  </a:lnTo>
                  <a:lnTo>
                    <a:pt x="92" y="49"/>
                  </a:lnTo>
                  <a:lnTo>
                    <a:pt x="85" y="54"/>
                  </a:lnTo>
                  <a:lnTo>
                    <a:pt x="71" y="52"/>
                  </a:lnTo>
                  <a:lnTo>
                    <a:pt x="47" y="47"/>
                  </a:lnTo>
                  <a:lnTo>
                    <a:pt x="43" y="40"/>
                  </a:lnTo>
                  <a:lnTo>
                    <a:pt x="27" y="43"/>
                  </a:lnTo>
                  <a:lnTo>
                    <a:pt x="25" y="47"/>
                  </a:lnTo>
                  <a:lnTo>
                    <a:pt x="15" y="44"/>
                  </a:lnTo>
                  <a:lnTo>
                    <a:pt x="7" y="44"/>
                  </a:lnTo>
                  <a:lnTo>
                    <a:pt x="0" y="40"/>
                  </a:lnTo>
                  <a:lnTo>
                    <a:pt x="2" y="35"/>
                  </a:lnTo>
                  <a:lnTo>
                    <a:pt x="1" y="31"/>
                  </a:lnTo>
                  <a:lnTo>
                    <a:pt x="6" y="30"/>
                  </a:lnTo>
                  <a:lnTo>
                    <a:pt x="15" y="36"/>
                  </a:lnTo>
                  <a:lnTo>
                    <a:pt x="16" y="30"/>
                  </a:lnTo>
                  <a:lnTo>
                    <a:pt x="31" y="31"/>
                  </a:lnTo>
                  <a:lnTo>
                    <a:pt x="42" y="28"/>
                  </a:lnTo>
                  <a:lnTo>
                    <a:pt x="50" y="28"/>
                  </a:lnTo>
                  <a:lnTo>
                    <a:pt x="55" y="32"/>
                  </a:lnTo>
                  <a:lnTo>
                    <a:pt x="57" y="29"/>
                  </a:lnTo>
                  <a:lnTo>
                    <a:pt x="53" y="16"/>
                  </a:lnTo>
                  <a:lnTo>
                    <a:pt x="59" y="13"/>
                  </a:lnTo>
                  <a:lnTo>
                    <a:pt x="64" y="4"/>
                  </a:lnTo>
                  <a:lnTo>
                    <a:pt x="77" y="10"/>
                  </a:lnTo>
                  <a:lnTo>
                    <a:pt x="85" y="2"/>
                  </a:lnTo>
                  <a:lnTo>
                    <a:pt x="90" y="0"/>
                  </a:lnTo>
                  <a:lnTo>
                    <a:pt x="103" y="7"/>
                  </a:lnTo>
                  <a:lnTo>
                    <a:pt x="111" y="6"/>
                  </a:lnTo>
                  <a:lnTo>
                    <a:pt x="119" y="9"/>
                  </a:lnTo>
                  <a:lnTo>
                    <a:pt x="118" y="12"/>
                  </a:lnTo>
                  <a:lnTo>
                    <a:pt x="120" y="19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84" name="Freeform 15"/>
            <p:cNvSpPr>
              <a:spLocks/>
            </p:cNvSpPr>
            <p:nvPr/>
          </p:nvSpPr>
          <p:spPr bwMode="auto">
            <a:xfrm>
              <a:off x="5387975" y="2600325"/>
              <a:ext cx="41275" cy="31750"/>
            </a:xfrm>
            <a:custGeom>
              <a:avLst/>
              <a:gdLst>
                <a:gd name="T0" fmla="*/ 2147483647 w 108"/>
                <a:gd name="T1" fmla="*/ 2147483647 h 85"/>
                <a:gd name="T2" fmla="*/ 2147483647 w 108"/>
                <a:gd name="T3" fmla="*/ 2147483647 h 85"/>
                <a:gd name="T4" fmla="*/ 2147483647 w 108"/>
                <a:gd name="T5" fmla="*/ 2147483647 h 85"/>
                <a:gd name="T6" fmla="*/ 2147483647 w 108"/>
                <a:gd name="T7" fmla="*/ 2147483647 h 85"/>
                <a:gd name="T8" fmla="*/ 2147483647 w 108"/>
                <a:gd name="T9" fmla="*/ 2147483647 h 85"/>
                <a:gd name="T10" fmla="*/ 2147483647 w 108"/>
                <a:gd name="T11" fmla="*/ 2147483647 h 85"/>
                <a:gd name="T12" fmla="*/ 2147483647 w 108"/>
                <a:gd name="T13" fmla="*/ 2147483647 h 85"/>
                <a:gd name="T14" fmla="*/ 0 w 108"/>
                <a:gd name="T15" fmla="*/ 2147483647 h 85"/>
                <a:gd name="T16" fmla="*/ 2147483647 w 108"/>
                <a:gd name="T17" fmla="*/ 0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"/>
                <a:gd name="T28" fmla="*/ 0 h 85"/>
                <a:gd name="T29" fmla="*/ 108 w 108"/>
                <a:gd name="T30" fmla="*/ 85 h 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" h="85">
                  <a:moveTo>
                    <a:pt x="14" y="1"/>
                  </a:moveTo>
                  <a:lnTo>
                    <a:pt x="38" y="23"/>
                  </a:lnTo>
                  <a:lnTo>
                    <a:pt x="69" y="23"/>
                  </a:lnTo>
                  <a:lnTo>
                    <a:pt x="71" y="36"/>
                  </a:lnTo>
                  <a:lnTo>
                    <a:pt x="108" y="85"/>
                  </a:lnTo>
                  <a:lnTo>
                    <a:pt x="58" y="74"/>
                  </a:lnTo>
                  <a:lnTo>
                    <a:pt x="16" y="35"/>
                  </a:lnTo>
                  <a:lnTo>
                    <a:pt x="0" y="3"/>
                  </a:lnTo>
                  <a:lnTo>
                    <a:pt x="14" y="0"/>
                  </a:lnTo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85" name="Freeform 16"/>
            <p:cNvSpPr>
              <a:spLocks/>
            </p:cNvSpPr>
            <p:nvPr/>
          </p:nvSpPr>
          <p:spPr bwMode="auto">
            <a:xfrm>
              <a:off x="5383212" y="2530475"/>
              <a:ext cx="150813" cy="117475"/>
            </a:xfrm>
            <a:custGeom>
              <a:avLst/>
              <a:gdLst>
                <a:gd name="T0" fmla="*/ 2147483647 w 95"/>
                <a:gd name="T1" fmla="*/ 2147483647 h 74"/>
                <a:gd name="T2" fmla="*/ 2147483647 w 95"/>
                <a:gd name="T3" fmla="*/ 2147483647 h 74"/>
                <a:gd name="T4" fmla="*/ 2147483647 w 95"/>
                <a:gd name="T5" fmla="*/ 2147483647 h 74"/>
                <a:gd name="T6" fmla="*/ 2147483647 w 95"/>
                <a:gd name="T7" fmla="*/ 2147483647 h 74"/>
                <a:gd name="T8" fmla="*/ 2147483647 w 95"/>
                <a:gd name="T9" fmla="*/ 2147483647 h 74"/>
                <a:gd name="T10" fmla="*/ 2147483647 w 95"/>
                <a:gd name="T11" fmla="*/ 2147483647 h 74"/>
                <a:gd name="T12" fmla="*/ 2147483647 w 95"/>
                <a:gd name="T13" fmla="*/ 2147483647 h 74"/>
                <a:gd name="T14" fmla="*/ 2147483647 w 95"/>
                <a:gd name="T15" fmla="*/ 2147483647 h 74"/>
                <a:gd name="T16" fmla="*/ 2147483647 w 95"/>
                <a:gd name="T17" fmla="*/ 2147483647 h 74"/>
                <a:gd name="T18" fmla="*/ 2147483647 w 95"/>
                <a:gd name="T19" fmla="*/ 2147483647 h 74"/>
                <a:gd name="T20" fmla="*/ 2147483647 w 95"/>
                <a:gd name="T21" fmla="*/ 2147483647 h 74"/>
                <a:gd name="T22" fmla="*/ 2147483647 w 95"/>
                <a:gd name="T23" fmla="*/ 2147483647 h 74"/>
                <a:gd name="T24" fmla="*/ 2147483647 w 95"/>
                <a:gd name="T25" fmla="*/ 2147483647 h 74"/>
                <a:gd name="T26" fmla="*/ 2147483647 w 95"/>
                <a:gd name="T27" fmla="*/ 2147483647 h 74"/>
                <a:gd name="T28" fmla="*/ 2147483647 w 95"/>
                <a:gd name="T29" fmla="*/ 2147483647 h 74"/>
                <a:gd name="T30" fmla="*/ 2147483647 w 95"/>
                <a:gd name="T31" fmla="*/ 2147483647 h 74"/>
                <a:gd name="T32" fmla="*/ 2147483647 w 95"/>
                <a:gd name="T33" fmla="*/ 2147483647 h 74"/>
                <a:gd name="T34" fmla="*/ 2147483647 w 95"/>
                <a:gd name="T35" fmla="*/ 2147483647 h 74"/>
                <a:gd name="T36" fmla="*/ 2147483647 w 95"/>
                <a:gd name="T37" fmla="*/ 2147483647 h 74"/>
                <a:gd name="T38" fmla="*/ 2147483647 w 95"/>
                <a:gd name="T39" fmla="*/ 2147483647 h 74"/>
                <a:gd name="T40" fmla="*/ 2147483647 w 95"/>
                <a:gd name="T41" fmla="*/ 2147483647 h 74"/>
                <a:gd name="T42" fmla="*/ 2147483647 w 95"/>
                <a:gd name="T43" fmla="*/ 2147483647 h 74"/>
                <a:gd name="T44" fmla="*/ 2147483647 w 95"/>
                <a:gd name="T45" fmla="*/ 2147483647 h 74"/>
                <a:gd name="T46" fmla="*/ 2147483647 w 95"/>
                <a:gd name="T47" fmla="*/ 2147483647 h 74"/>
                <a:gd name="T48" fmla="*/ 2147483647 w 95"/>
                <a:gd name="T49" fmla="*/ 2147483647 h 74"/>
                <a:gd name="T50" fmla="*/ 2147483647 w 95"/>
                <a:gd name="T51" fmla="*/ 2147483647 h 74"/>
                <a:gd name="T52" fmla="*/ 0 w 95"/>
                <a:gd name="T53" fmla="*/ 2147483647 h 74"/>
                <a:gd name="T54" fmla="*/ 2147483647 w 95"/>
                <a:gd name="T55" fmla="*/ 2147483647 h 74"/>
                <a:gd name="T56" fmla="*/ 2147483647 w 95"/>
                <a:gd name="T57" fmla="*/ 2147483647 h 74"/>
                <a:gd name="T58" fmla="*/ 2147483647 w 95"/>
                <a:gd name="T59" fmla="*/ 2147483647 h 74"/>
                <a:gd name="T60" fmla="*/ 2147483647 w 95"/>
                <a:gd name="T61" fmla="*/ 2147483647 h 74"/>
                <a:gd name="T62" fmla="*/ 2147483647 w 95"/>
                <a:gd name="T63" fmla="*/ 2147483647 h 74"/>
                <a:gd name="T64" fmla="*/ 2147483647 w 95"/>
                <a:gd name="T65" fmla="*/ 0 h 74"/>
                <a:gd name="T66" fmla="*/ 2147483647 w 95"/>
                <a:gd name="T67" fmla="*/ 2147483647 h 74"/>
                <a:gd name="T68" fmla="*/ 2147483647 w 95"/>
                <a:gd name="T69" fmla="*/ 2147483647 h 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5"/>
                <a:gd name="T106" fmla="*/ 0 h 74"/>
                <a:gd name="T107" fmla="*/ 95 w 95"/>
                <a:gd name="T108" fmla="*/ 74 h 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5" h="74">
                  <a:moveTo>
                    <a:pt x="40" y="13"/>
                  </a:moveTo>
                  <a:lnTo>
                    <a:pt x="48" y="15"/>
                  </a:lnTo>
                  <a:lnTo>
                    <a:pt x="50" y="9"/>
                  </a:lnTo>
                  <a:lnTo>
                    <a:pt x="58" y="1"/>
                  </a:lnTo>
                  <a:lnTo>
                    <a:pt x="69" y="12"/>
                  </a:lnTo>
                  <a:lnTo>
                    <a:pt x="81" y="27"/>
                  </a:lnTo>
                  <a:lnTo>
                    <a:pt x="89" y="28"/>
                  </a:lnTo>
                  <a:lnTo>
                    <a:pt x="95" y="33"/>
                  </a:lnTo>
                  <a:lnTo>
                    <a:pt x="82" y="35"/>
                  </a:lnTo>
                  <a:lnTo>
                    <a:pt x="82" y="51"/>
                  </a:lnTo>
                  <a:lnTo>
                    <a:pt x="80" y="58"/>
                  </a:lnTo>
                  <a:lnTo>
                    <a:pt x="75" y="63"/>
                  </a:lnTo>
                  <a:lnTo>
                    <a:pt x="77" y="73"/>
                  </a:lnTo>
                  <a:lnTo>
                    <a:pt x="73" y="74"/>
                  </a:lnTo>
                  <a:lnTo>
                    <a:pt x="61" y="63"/>
                  </a:lnTo>
                  <a:lnTo>
                    <a:pt x="65" y="53"/>
                  </a:lnTo>
                  <a:lnTo>
                    <a:pt x="59" y="47"/>
                  </a:lnTo>
                  <a:lnTo>
                    <a:pt x="52" y="49"/>
                  </a:lnTo>
                  <a:lnTo>
                    <a:pt x="35" y="64"/>
                  </a:lnTo>
                  <a:lnTo>
                    <a:pt x="32" y="49"/>
                  </a:lnTo>
                  <a:lnTo>
                    <a:pt x="24" y="46"/>
                  </a:lnTo>
                  <a:lnTo>
                    <a:pt x="16" y="40"/>
                  </a:lnTo>
                  <a:lnTo>
                    <a:pt x="19" y="34"/>
                  </a:lnTo>
                  <a:lnTo>
                    <a:pt x="9" y="27"/>
                  </a:lnTo>
                  <a:lnTo>
                    <a:pt x="11" y="22"/>
                  </a:lnTo>
                  <a:lnTo>
                    <a:pt x="4" y="18"/>
                  </a:lnTo>
                  <a:lnTo>
                    <a:pt x="0" y="13"/>
                  </a:lnTo>
                  <a:lnTo>
                    <a:pt x="3" y="9"/>
                  </a:lnTo>
                  <a:lnTo>
                    <a:pt x="17" y="15"/>
                  </a:lnTo>
                  <a:lnTo>
                    <a:pt x="26" y="17"/>
                  </a:lnTo>
                  <a:lnTo>
                    <a:pt x="28" y="14"/>
                  </a:lnTo>
                  <a:lnTo>
                    <a:pt x="18" y="3"/>
                  </a:lnTo>
                  <a:lnTo>
                    <a:pt x="21" y="0"/>
                  </a:lnTo>
                  <a:lnTo>
                    <a:pt x="26" y="1"/>
                  </a:lnTo>
                  <a:lnTo>
                    <a:pt x="40" y="13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86" name="Freeform 17"/>
            <p:cNvSpPr>
              <a:spLocks/>
            </p:cNvSpPr>
            <p:nvPr/>
          </p:nvSpPr>
          <p:spPr bwMode="auto">
            <a:xfrm>
              <a:off x="5029200" y="3986213"/>
              <a:ext cx="49213" cy="71438"/>
            </a:xfrm>
            <a:custGeom>
              <a:avLst/>
              <a:gdLst>
                <a:gd name="T0" fmla="*/ 2147483647 w 31"/>
                <a:gd name="T1" fmla="*/ 2147483647 h 45"/>
                <a:gd name="T2" fmla="*/ 2147483647 w 31"/>
                <a:gd name="T3" fmla="*/ 2147483647 h 45"/>
                <a:gd name="T4" fmla="*/ 0 w 31"/>
                <a:gd name="T5" fmla="*/ 2147483647 h 45"/>
                <a:gd name="T6" fmla="*/ 2147483647 w 31"/>
                <a:gd name="T7" fmla="*/ 2147483647 h 45"/>
                <a:gd name="T8" fmla="*/ 2147483647 w 31"/>
                <a:gd name="T9" fmla="*/ 0 h 45"/>
                <a:gd name="T10" fmla="*/ 2147483647 w 31"/>
                <a:gd name="T11" fmla="*/ 2147483647 h 45"/>
                <a:gd name="T12" fmla="*/ 2147483647 w 31"/>
                <a:gd name="T13" fmla="*/ 2147483647 h 45"/>
                <a:gd name="T14" fmla="*/ 2147483647 w 31"/>
                <a:gd name="T15" fmla="*/ 2147483647 h 45"/>
                <a:gd name="T16" fmla="*/ 2147483647 w 31"/>
                <a:gd name="T17" fmla="*/ 2147483647 h 45"/>
                <a:gd name="T18" fmla="*/ 2147483647 w 31"/>
                <a:gd name="T19" fmla="*/ 2147483647 h 45"/>
                <a:gd name="T20" fmla="*/ 2147483647 w 31"/>
                <a:gd name="T21" fmla="*/ 2147483647 h 45"/>
                <a:gd name="T22" fmla="*/ 2147483647 w 31"/>
                <a:gd name="T23" fmla="*/ 2147483647 h 45"/>
                <a:gd name="T24" fmla="*/ 2147483647 w 31"/>
                <a:gd name="T25" fmla="*/ 2147483647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45"/>
                <a:gd name="T41" fmla="*/ 31 w 31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45">
                  <a:moveTo>
                    <a:pt x="5" y="45"/>
                  </a:moveTo>
                  <a:lnTo>
                    <a:pt x="4" y="20"/>
                  </a:lnTo>
                  <a:lnTo>
                    <a:pt x="0" y="10"/>
                  </a:lnTo>
                  <a:lnTo>
                    <a:pt x="11" y="12"/>
                  </a:lnTo>
                  <a:lnTo>
                    <a:pt x="16" y="0"/>
                  </a:lnTo>
                  <a:lnTo>
                    <a:pt x="26" y="2"/>
                  </a:lnTo>
                  <a:lnTo>
                    <a:pt x="27" y="10"/>
                  </a:lnTo>
                  <a:lnTo>
                    <a:pt x="31" y="14"/>
                  </a:lnTo>
                  <a:lnTo>
                    <a:pt x="31" y="21"/>
                  </a:lnTo>
                  <a:lnTo>
                    <a:pt x="27" y="25"/>
                  </a:lnTo>
                  <a:lnTo>
                    <a:pt x="19" y="36"/>
                  </a:lnTo>
                  <a:lnTo>
                    <a:pt x="12" y="44"/>
                  </a:lnTo>
                  <a:lnTo>
                    <a:pt x="5" y="45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87" name="Freeform 18"/>
            <p:cNvSpPr>
              <a:spLocks/>
            </p:cNvSpPr>
            <p:nvPr/>
          </p:nvSpPr>
          <p:spPr bwMode="auto">
            <a:xfrm>
              <a:off x="4244975" y="2219325"/>
              <a:ext cx="92075" cy="63500"/>
            </a:xfrm>
            <a:custGeom>
              <a:avLst/>
              <a:gdLst>
                <a:gd name="T0" fmla="*/ 2147483647 w 58"/>
                <a:gd name="T1" fmla="*/ 2147483647 h 40"/>
                <a:gd name="T2" fmla="*/ 2147483647 w 58"/>
                <a:gd name="T3" fmla="*/ 2147483647 h 40"/>
                <a:gd name="T4" fmla="*/ 2147483647 w 58"/>
                <a:gd name="T5" fmla="*/ 0 h 40"/>
                <a:gd name="T6" fmla="*/ 2147483647 w 58"/>
                <a:gd name="T7" fmla="*/ 2147483647 h 40"/>
                <a:gd name="T8" fmla="*/ 2147483647 w 58"/>
                <a:gd name="T9" fmla="*/ 2147483647 h 40"/>
                <a:gd name="T10" fmla="*/ 2147483647 w 58"/>
                <a:gd name="T11" fmla="*/ 2147483647 h 40"/>
                <a:gd name="T12" fmla="*/ 2147483647 w 58"/>
                <a:gd name="T13" fmla="*/ 2147483647 h 40"/>
                <a:gd name="T14" fmla="*/ 2147483647 w 58"/>
                <a:gd name="T15" fmla="*/ 2147483647 h 40"/>
                <a:gd name="T16" fmla="*/ 2147483647 w 58"/>
                <a:gd name="T17" fmla="*/ 2147483647 h 40"/>
                <a:gd name="T18" fmla="*/ 2147483647 w 58"/>
                <a:gd name="T19" fmla="*/ 2147483647 h 40"/>
                <a:gd name="T20" fmla="*/ 2147483647 w 58"/>
                <a:gd name="T21" fmla="*/ 2147483647 h 40"/>
                <a:gd name="T22" fmla="*/ 2147483647 w 58"/>
                <a:gd name="T23" fmla="*/ 2147483647 h 40"/>
                <a:gd name="T24" fmla="*/ 2147483647 w 58"/>
                <a:gd name="T25" fmla="*/ 2147483647 h 40"/>
                <a:gd name="T26" fmla="*/ 0 w 58"/>
                <a:gd name="T27" fmla="*/ 2147483647 h 40"/>
                <a:gd name="T28" fmla="*/ 2147483647 w 58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8"/>
                <a:gd name="T46" fmla="*/ 0 h 40"/>
                <a:gd name="T47" fmla="*/ 58 w 58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8" h="40">
                  <a:moveTo>
                    <a:pt x="13" y="3"/>
                  </a:moveTo>
                  <a:lnTo>
                    <a:pt x="24" y="4"/>
                  </a:lnTo>
                  <a:lnTo>
                    <a:pt x="39" y="0"/>
                  </a:lnTo>
                  <a:lnTo>
                    <a:pt x="49" y="9"/>
                  </a:lnTo>
                  <a:lnTo>
                    <a:pt x="58" y="14"/>
                  </a:lnTo>
                  <a:lnTo>
                    <a:pt x="57" y="27"/>
                  </a:lnTo>
                  <a:lnTo>
                    <a:pt x="53" y="28"/>
                  </a:lnTo>
                  <a:lnTo>
                    <a:pt x="51" y="40"/>
                  </a:lnTo>
                  <a:lnTo>
                    <a:pt x="37" y="30"/>
                  </a:lnTo>
                  <a:lnTo>
                    <a:pt x="29" y="32"/>
                  </a:lnTo>
                  <a:lnTo>
                    <a:pt x="17" y="22"/>
                  </a:lnTo>
                  <a:lnTo>
                    <a:pt x="10" y="14"/>
                  </a:lnTo>
                  <a:lnTo>
                    <a:pt x="3" y="14"/>
                  </a:lnTo>
                  <a:lnTo>
                    <a:pt x="0" y="7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88" name="Freeform 19"/>
            <p:cNvSpPr>
              <a:spLocks/>
            </p:cNvSpPr>
            <p:nvPr/>
          </p:nvSpPr>
          <p:spPr bwMode="auto">
            <a:xfrm>
              <a:off x="4203700" y="3505200"/>
              <a:ext cx="88900" cy="201613"/>
            </a:xfrm>
            <a:custGeom>
              <a:avLst/>
              <a:gdLst>
                <a:gd name="T0" fmla="*/ 2147483647 w 56"/>
                <a:gd name="T1" fmla="*/ 2147483647 h 127"/>
                <a:gd name="T2" fmla="*/ 2147483647 w 56"/>
                <a:gd name="T3" fmla="*/ 2147483647 h 127"/>
                <a:gd name="T4" fmla="*/ 2147483647 w 56"/>
                <a:gd name="T5" fmla="*/ 2147483647 h 127"/>
                <a:gd name="T6" fmla="*/ 2147483647 w 56"/>
                <a:gd name="T7" fmla="*/ 2147483647 h 127"/>
                <a:gd name="T8" fmla="*/ 2147483647 w 56"/>
                <a:gd name="T9" fmla="*/ 2147483647 h 127"/>
                <a:gd name="T10" fmla="*/ 2147483647 w 56"/>
                <a:gd name="T11" fmla="*/ 2147483647 h 127"/>
                <a:gd name="T12" fmla="*/ 2147483647 w 56"/>
                <a:gd name="T13" fmla="*/ 2147483647 h 127"/>
                <a:gd name="T14" fmla="*/ 0 w 56"/>
                <a:gd name="T15" fmla="*/ 2147483647 h 127"/>
                <a:gd name="T16" fmla="*/ 2147483647 w 56"/>
                <a:gd name="T17" fmla="*/ 2147483647 h 127"/>
                <a:gd name="T18" fmla="*/ 2147483647 w 56"/>
                <a:gd name="T19" fmla="*/ 2147483647 h 127"/>
                <a:gd name="T20" fmla="*/ 2147483647 w 56"/>
                <a:gd name="T21" fmla="*/ 2147483647 h 127"/>
                <a:gd name="T22" fmla="*/ 2147483647 w 56"/>
                <a:gd name="T23" fmla="*/ 2147483647 h 127"/>
                <a:gd name="T24" fmla="*/ 2147483647 w 56"/>
                <a:gd name="T25" fmla="*/ 2147483647 h 127"/>
                <a:gd name="T26" fmla="*/ 2147483647 w 56"/>
                <a:gd name="T27" fmla="*/ 0 h 127"/>
                <a:gd name="T28" fmla="*/ 2147483647 w 56"/>
                <a:gd name="T29" fmla="*/ 0 h 127"/>
                <a:gd name="T30" fmla="*/ 2147483647 w 56"/>
                <a:gd name="T31" fmla="*/ 2147483647 h 127"/>
                <a:gd name="T32" fmla="*/ 2147483647 w 56"/>
                <a:gd name="T33" fmla="*/ 2147483647 h 127"/>
                <a:gd name="T34" fmla="*/ 2147483647 w 56"/>
                <a:gd name="T35" fmla="*/ 2147483647 h 127"/>
                <a:gd name="T36" fmla="*/ 2147483647 w 56"/>
                <a:gd name="T37" fmla="*/ 2147483647 h 127"/>
                <a:gd name="T38" fmla="*/ 2147483647 w 56"/>
                <a:gd name="T39" fmla="*/ 2147483647 h 127"/>
                <a:gd name="T40" fmla="*/ 2147483647 w 56"/>
                <a:gd name="T41" fmla="*/ 2147483647 h 127"/>
                <a:gd name="T42" fmla="*/ 2147483647 w 56"/>
                <a:gd name="T43" fmla="*/ 2147483647 h 127"/>
                <a:gd name="T44" fmla="*/ 2147483647 w 56"/>
                <a:gd name="T45" fmla="*/ 2147483647 h 127"/>
                <a:gd name="T46" fmla="*/ 2147483647 w 56"/>
                <a:gd name="T47" fmla="*/ 2147483647 h 127"/>
                <a:gd name="T48" fmla="*/ 2147483647 w 56"/>
                <a:gd name="T49" fmla="*/ 2147483647 h 12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127"/>
                <a:gd name="T77" fmla="*/ 56 w 56"/>
                <a:gd name="T78" fmla="*/ 127 h 12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127">
                  <a:moveTo>
                    <a:pt x="36" y="124"/>
                  </a:moveTo>
                  <a:lnTo>
                    <a:pt x="20" y="127"/>
                  </a:lnTo>
                  <a:lnTo>
                    <a:pt x="16" y="113"/>
                  </a:lnTo>
                  <a:lnTo>
                    <a:pt x="17" y="65"/>
                  </a:lnTo>
                  <a:lnTo>
                    <a:pt x="13" y="61"/>
                  </a:lnTo>
                  <a:lnTo>
                    <a:pt x="12" y="50"/>
                  </a:lnTo>
                  <a:lnTo>
                    <a:pt x="6" y="43"/>
                  </a:lnTo>
                  <a:lnTo>
                    <a:pt x="0" y="37"/>
                  </a:lnTo>
                  <a:lnTo>
                    <a:pt x="3" y="26"/>
                  </a:lnTo>
                  <a:lnTo>
                    <a:pt x="9" y="23"/>
                  </a:lnTo>
                  <a:lnTo>
                    <a:pt x="13" y="14"/>
                  </a:lnTo>
                  <a:lnTo>
                    <a:pt x="22" y="13"/>
                  </a:lnTo>
                  <a:lnTo>
                    <a:pt x="26" y="6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52" y="12"/>
                  </a:lnTo>
                  <a:lnTo>
                    <a:pt x="52" y="19"/>
                  </a:lnTo>
                  <a:lnTo>
                    <a:pt x="56" y="31"/>
                  </a:lnTo>
                  <a:lnTo>
                    <a:pt x="52" y="40"/>
                  </a:lnTo>
                  <a:lnTo>
                    <a:pt x="54" y="45"/>
                  </a:lnTo>
                  <a:lnTo>
                    <a:pt x="45" y="58"/>
                  </a:lnTo>
                  <a:lnTo>
                    <a:pt x="40" y="64"/>
                  </a:lnTo>
                  <a:lnTo>
                    <a:pt x="36" y="78"/>
                  </a:lnTo>
                  <a:lnTo>
                    <a:pt x="37" y="91"/>
                  </a:lnTo>
                  <a:lnTo>
                    <a:pt x="36" y="124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89" name="Freeform 20"/>
            <p:cNvSpPr>
              <a:spLocks/>
            </p:cNvSpPr>
            <p:nvPr/>
          </p:nvSpPr>
          <p:spPr bwMode="auto">
            <a:xfrm>
              <a:off x="4022725" y="3409950"/>
              <a:ext cx="222250" cy="182563"/>
            </a:xfrm>
            <a:custGeom>
              <a:avLst/>
              <a:gdLst>
                <a:gd name="T0" fmla="*/ 2147483647 w 140"/>
                <a:gd name="T1" fmla="*/ 2147483647 h 115"/>
                <a:gd name="T2" fmla="*/ 2147483647 w 140"/>
                <a:gd name="T3" fmla="*/ 2147483647 h 115"/>
                <a:gd name="T4" fmla="*/ 2147483647 w 140"/>
                <a:gd name="T5" fmla="*/ 2147483647 h 115"/>
                <a:gd name="T6" fmla="*/ 2147483647 w 140"/>
                <a:gd name="T7" fmla="*/ 2147483647 h 115"/>
                <a:gd name="T8" fmla="*/ 2147483647 w 140"/>
                <a:gd name="T9" fmla="*/ 2147483647 h 115"/>
                <a:gd name="T10" fmla="*/ 2147483647 w 140"/>
                <a:gd name="T11" fmla="*/ 2147483647 h 115"/>
                <a:gd name="T12" fmla="*/ 2147483647 w 140"/>
                <a:gd name="T13" fmla="*/ 2147483647 h 115"/>
                <a:gd name="T14" fmla="*/ 0 w 140"/>
                <a:gd name="T15" fmla="*/ 2147483647 h 115"/>
                <a:gd name="T16" fmla="*/ 2147483647 w 140"/>
                <a:gd name="T17" fmla="*/ 2147483647 h 115"/>
                <a:gd name="T18" fmla="*/ 2147483647 w 140"/>
                <a:gd name="T19" fmla="*/ 2147483647 h 115"/>
                <a:gd name="T20" fmla="*/ 2147483647 w 140"/>
                <a:gd name="T21" fmla="*/ 2147483647 h 115"/>
                <a:gd name="T22" fmla="*/ 2147483647 w 140"/>
                <a:gd name="T23" fmla="*/ 2147483647 h 115"/>
                <a:gd name="T24" fmla="*/ 2147483647 w 140"/>
                <a:gd name="T25" fmla="*/ 2147483647 h 115"/>
                <a:gd name="T26" fmla="*/ 2147483647 w 140"/>
                <a:gd name="T27" fmla="*/ 2147483647 h 115"/>
                <a:gd name="T28" fmla="*/ 2147483647 w 140"/>
                <a:gd name="T29" fmla="*/ 2147483647 h 115"/>
                <a:gd name="T30" fmla="*/ 2147483647 w 140"/>
                <a:gd name="T31" fmla="*/ 2147483647 h 115"/>
                <a:gd name="T32" fmla="*/ 2147483647 w 140"/>
                <a:gd name="T33" fmla="*/ 2147483647 h 115"/>
                <a:gd name="T34" fmla="*/ 2147483647 w 140"/>
                <a:gd name="T35" fmla="*/ 2147483647 h 115"/>
                <a:gd name="T36" fmla="*/ 2147483647 w 140"/>
                <a:gd name="T37" fmla="*/ 2147483647 h 115"/>
                <a:gd name="T38" fmla="*/ 2147483647 w 140"/>
                <a:gd name="T39" fmla="*/ 0 h 115"/>
                <a:gd name="T40" fmla="*/ 2147483647 w 140"/>
                <a:gd name="T41" fmla="*/ 2147483647 h 115"/>
                <a:gd name="T42" fmla="*/ 2147483647 w 140"/>
                <a:gd name="T43" fmla="*/ 2147483647 h 115"/>
                <a:gd name="T44" fmla="*/ 2147483647 w 140"/>
                <a:gd name="T45" fmla="*/ 2147483647 h 115"/>
                <a:gd name="T46" fmla="*/ 2147483647 w 140"/>
                <a:gd name="T47" fmla="*/ 2147483647 h 115"/>
                <a:gd name="T48" fmla="*/ 2147483647 w 140"/>
                <a:gd name="T49" fmla="*/ 2147483647 h 115"/>
                <a:gd name="T50" fmla="*/ 2147483647 w 140"/>
                <a:gd name="T51" fmla="*/ 2147483647 h 115"/>
                <a:gd name="T52" fmla="*/ 2147483647 w 140"/>
                <a:gd name="T53" fmla="*/ 2147483647 h 115"/>
                <a:gd name="T54" fmla="*/ 2147483647 w 140"/>
                <a:gd name="T55" fmla="*/ 2147483647 h 115"/>
                <a:gd name="T56" fmla="*/ 2147483647 w 140"/>
                <a:gd name="T57" fmla="*/ 2147483647 h 115"/>
                <a:gd name="T58" fmla="*/ 2147483647 w 140"/>
                <a:gd name="T59" fmla="*/ 2147483647 h 115"/>
                <a:gd name="T60" fmla="*/ 2147483647 w 140"/>
                <a:gd name="T61" fmla="*/ 2147483647 h 115"/>
                <a:gd name="T62" fmla="*/ 2147483647 w 140"/>
                <a:gd name="T63" fmla="*/ 2147483647 h 115"/>
                <a:gd name="T64" fmla="*/ 2147483647 w 140"/>
                <a:gd name="T65" fmla="*/ 2147483647 h 115"/>
                <a:gd name="T66" fmla="*/ 2147483647 w 140"/>
                <a:gd name="T67" fmla="*/ 2147483647 h 115"/>
                <a:gd name="T68" fmla="*/ 2147483647 w 140"/>
                <a:gd name="T69" fmla="*/ 2147483647 h 115"/>
                <a:gd name="T70" fmla="*/ 2147483647 w 140"/>
                <a:gd name="T71" fmla="*/ 2147483647 h 115"/>
                <a:gd name="T72" fmla="*/ 2147483647 w 140"/>
                <a:gd name="T73" fmla="*/ 2147483647 h 115"/>
                <a:gd name="T74" fmla="*/ 2147483647 w 140"/>
                <a:gd name="T75" fmla="*/ 2147483647 h 115"/>
                <a:gd name="T76" fmla="*/ 2147483647 w 140"/>
                <a:gd name="T77" fmla="*/ 2147483647 h 11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0"/>
                <a:gd name="T118" fmla="*/ 0 h 115"/>
                <a:gd name="T119" fmla="*/ 140 w 140"/>
                <a:gd name="T120" fmla="*/ 115 h 11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0" h="115">
                  <a:moveTo>
                    <a:pt x="49" y="114"/>
                  </a:moveTo>
                  <a:lnTo>
                    <a:pt x="36" y="109"/>
                  </a:lnTo>
                  <a:lnTo>
                    <a:pt x="28" y="110"/>
                  </a:lnTo>
                  <a:lnTo>
                    <a:pt x="21" y="115"/>
                  </a:lnTo>
                  <a:lnTo>
                    <a:pt x="13" y="110"/>
                  </a:lnTo>
                  <a:lnTo>
                    <a:pt x="10" y="103"/>
                  </a:lnTo>
                  <a:lnTo>
                    <a:pt x="1" y="99"/>
                  </a:lnTo>
                  <a:lnTo>
                    <a:pt x="0" y="87"/>
                  </a:lnTo>
                  <a:lnTo>
                    <a:pt x="5" y="78"/>
                  </a:lnTo>
                  <a:lnTo>
                    <a:pt x="5" y="71"/>
                  </a:lnTo>
                  <a:lnTo>
                    <a:pt x="19" y="54"/>
                  </a:lnTo>
                  <a:lnTo>
                    <a:pt x="22" y="40"/>
                  </a:lnTo>
                  <a:lnTo>
                    <a:pt x="27" y="34"/>
                  </a:lnTo>
                  <a:lnTo>
                    <a:pt x="36" y="37"/>
                  </a:lnTo>
                  <a:lnTo>
                    <a:pt x="44" y="33"/>
                  </a:lnTo>
                  <a:lnTo>
                    <a:pt x="46" y="28"/>
                  </a:lnTo>
                  <a:lnTo>
                    <a:pt x="61" y="18"/>
                  </a:lnTo>
                  <a:lnTo>
                    <a:pt x="64" y="12"/>
                  </a:lnTo>
                  <a:lnTo>
                    <a:pt x="81" y="3"/>
                  </a:lnTo>
                  <a:lnTo>
                    <a:pt x="91" y="0"/>
                  </a:lnTo>
                  <a:lnTo>
                    <a:pt x="95" y="4"/>
                  </a:lnTo>
                  <a:lnTo>
                    <a:pt x="107" y="4"/>
                  </a:lnTo>
                  <a:lnTo>
                    <a:pt x="106" y="14"/>
                  </a:lnTo>
                  <a:lnTo>
                    <a:pt x="108" y="24"/>
                  </a:lnTo>
                  <a:lnTo>
                    <a:pt x="118" y="37"/>
                  </a:lnTo>
                  <a:lnTo>
                    <a:pt x="119" y="47"/>
                  </a:lnTo>
                  <a:lnTo>
                    <a:pt x="140" y="52"/>
                  </a:lnTo>
                  <a:lnTo>
                    <a:pt x="140" y="66"/>
                  </a:lnTo>
                  <a:lnTo>
                    <a:pt x="136" y="73"/>
                  </a:lnTo>
                  <a:lnTo>
                    <a:pt x="127" y="74"/>
                  </a:lnTo>
                  <a:lnTo>
                    <a:pt x="123" y="83"/>
                  </a:lnTo>
                  <a:lnTo>
                    <a:pt x="117" y="86"/>
                  </a:lnTo>
                  <a:lnTo>
                    <a:pt x="101" y="85"/>
                  </a:lnTo>
                  <a:lnTo>
                    <a:pt x="92" y="84"/>
                  </a:lnTo>
                  <a:lnTo>
                    <a:pt x="86" y="87"/>
                  </a:lnTo>
                  <a:lnTo>
                    <a:pt x="78" y="86"/>
                  </a:lnTo>
                  <a:lnTo>
                    <a:pt x="47" y="87"/>
                  </a:lnTo>
                  <a:lnTo>
                    <a:pt x="46" y="98"/>
                  </a:lnTo>
                  <a:lnTo>
                    <a:pt x="49" y="114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0" name="Freeform 21"/>
            <p:cNvSpPr>
              <a:spLocks/>
            </p:cNvSpPr>
            <p:nvPr/>
          </p:nvSpPr>
          <p:spPr bwMode="auto">
            <a:xfrm>
              <a:off x="6677025" y="3036887"/>
              <a:ext cx="153988" cy="190500"/>
            </a:xfrm>
            <a:custGeom>
              <a:avLst/>
              <a:gdLst>
                <a:gd name="T0" fmla="*/ 2147483647 w 97"/>
                <a:gd name="T1" fmla="*/ 2147483647 h 120"/>
                <a:gd name="T2" fmla="*/ 2147483647 w 97"/>
                <a:gd name="T3" fmla="*/ 2147483647 h 120"/>
                <a:gd name="T4" fmla="*/ 2147483647 w 97"/>
                <a:gd name="T5" fmla="*/ 2147483647 h 120"/>
                <a:gd name="T6" fmla="*/ 2147483647 w 97"/>
                <a:gd name="T7" fmla="*/ 2147483647 h 120"/>
                <a:gd name="T8" fmla="*/ 2147483647 w 97"/>
                <a:gd name="T9" fmla="*/ 2147483647 h 120"/>
                <a:gd name="T10" fmla="*/ 2147483647 w 97"/>
                <a:gd name="T11" fmla="*/ 2147483647 h 120"/>
                <a:gd name="T12" fmla="*/ 2147483647 w 97"/>
                <a:gd name="T13" fmla="*/ 2147483647 h 120"/>
                <a:gd name="T14" fmla="*/ 2147483647 w 97"/>
                <a:gd name="T15" fmla="*/ 2147483647 h 120"/>
                <a:gd name="T16" fmla="*/ 2147483647 w 97"/>
                <a:gd name="T17" fmla="*/ 2147483647 h 120"/>
                <a:gd name="T18" fmla="*/ 2147483647 w 97"/>
                <a:gd name="T19" fmla="*/ 2147483647 h 120"/>
                <a:gd name="T20" fmla="*/ 2147483647 w 97"/>
                <a:gd name="T21" fmla="*/ 2147483647 h 120"/>
                <a:gd name="T22" fmla="*/ 2147483647 w 97"/>
                <a:gd name="T23" fmla="*/ 2147483647 h 120"/>
                <a:gd name="T24" fmla="*/ 2147483647 w 97"/>
                <a:gd name="T25" fmla="*/ 2147483647 h 120"/>
                <a:gd name="T26" fmla="*/ 2147483647 w 97"/>
                <a:gd name="T27" fmla="*/ 2147483647 h 120"/>
                <a:gd name="T28" fmla="*/ 2147483647 w 97"/>
                <a:gd name="T29" fmla="*/ 2147483647 h 120"/>
                <a:gd name="T30" fmla="*/ 2147483647 w 97"/>
                <a:gd name="T31" fmla="*/ 2147483647 h 120"/>
                <a:gd name="T32" fmla="*/ 2147483647 w 97"/>
                <a:gd name="T33" fmla="*/ 2147483647 h 120"/>
                <a:gd name="T34" fmla="*/ 2147483647 w 97"/>
                <a:gd name="T35" fmla="*/ 2147483647 h 120"/>
                <a:gd name="T36" fmla="*/ 2147483647 w 97"/>
                <a:gd name="T37" fmla="*/ 2147483647 h 120"/>
                <a:gd name="T38" fmla="*/ 2147483647 w 97"/>
                <a:gd name="T39" fmla="*/ 2147483647 h 120"/>
                <a:gd name="T40" fmla="*/ 2147483647 w 97"/>
                <a:gd name="T41" fmla="*/ 2147483647 h 120"/>
                <a:gd name="T42" fmla="*/ 0 w 97"/>
                <a:gd name="T43" fmla="*/ 2147483647 h 120"/>
                <a:gd name="T44" fmla="*/ 2147483647 w 97"/>
                <a:gd name="T45" fmla="*/ 0 h 120"/>
                <a:gd name="T46" fmla="*/ 2147483647 w 97"/>
                <a:gd name="T47" fmla="*/ 2147483647 h 120"/>
                <a:gd name="T48" fmla="*/ 2147483647 w 97"/>
                <a:gd name="T49" fmla="*/ 2147483647 h 120"/>
                <a:gd name="T50" fmla="*/ 2147483647 w 97"/>
                <a:gd name="T51" fmla="*/ 2147483647 h 120"/>
                <a:gd name="T52" fmla="*/ 2147483647 w 97"/>
                <a:gd name="T53" fmla="*/ 2147483647 h 120"/>
                <a:gd name="T54" fmla="*/ 2147483647 w 97"/>
                <a:gd name="T55" fmla="*/ 2147483647 h 120"/>
                <a:gd name="T56" fmla="*/ 2147483647 w 97"/>
                <a:gd name="T57" fmla="*/ 2147483647 h 120"/>
                <a:gd name="T58" fmla="*/ 2147483647 w 97"/>
                <a:gd name="T59" fmla="*/ 2147483647 h 120"/>
                <a:gd name="T60" fmla="*/ 2147483647 w 97"/>
                <a:gd name="T61" fmla="*/ 2147483647 h 120"/>
                <a:gd name="T62" fmla="*/ 2147483647 w 97"/>
                <a:gd name="T63" fmla="*/ 2147483647 h 120"/>
                <a:gd name="T64" fmla="*/ 2147483647 w 97"/>
                <a:gd name="T65" fmla="*/ 2147483647 h 120"/>
                <a:gd name="T66" fmla="*/ 2147483647 w 97"/>
                <a:gd name="T67" fmla="*/ 2147483647 h 120"/>
                <a:gd name="T68" fmla="*/ 2147483647 w 97"/>
                <a:gd name="T69" fmla="*/ 2147483647 h 120"/>
                <a:gd name="T70" fmla="*/ 2147483647 w 97"/>
                <a:gd name="T71" fmla="*/ 2147483647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7"/>
                <a:gd name="T109" fmla="*/ 0 h 120"/>
                <a:gd name="T110" fmla="*/ 97 w 97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7" h="120">
                  <a:moveTo>
                    <a:pt x="94" y="92"/>
                  </a:moveTo>
                  <a:lnTo>
                    <a:pt x="97" y="106"/>
                  </a:lnTo>
                  <a:lnTo>
                    <a:pt x="90" y="103"/>
                  </a:lnTo>
                  <a:lnTo>
                    <a:pt x="94" y="120"/>
                  </a:lnTo>
                  <a:lnTo>
                    <a:pt x="87" y="109"/>
                  </a:lnTo>
                  <a:lnTo>
                    <a:pt x="84" y="99"/>
                  </a:lnTo>
                  <a:lnTo>
                    <a:pt x="79" y="89"/>
                  </a:lnTo>
                  <a:lnTo>
                    <a:pt x="69" y="76"/>
                  </a:lnTo>
                  <a:lnTo>
                    <a:pt x="53" y="76"/>
                  </a:lnTo>
                  <a:lnTo>
                    <a:pt x="56" y="84"/>
                  </a:lnTo>
                  <a:lnTo>
                    <a:pt x="52" y="96"/>
                  </a:lnTo>
                  <a:lnTo>
                    <a:pt x="44" y="92"/>
                  </a:lnTo>
                  <a:lnTo>
                    <a:pt x="42" y="95"/>
                  </a:lnTo>
                  <a:lnTo>
                    <a:pt x="36" y="93"/>
                  </a:lnTo>
                  <a:lnTo>
                    <a:pt x="29" y="91"/>
                  </a:lnTo>
                  <a:lnTo>
                    <a:pt x="23" y="74"/>
                  </a:lnTo>
                  <a:lnTo>
                    <a:pt x="14" y="58"/>
                  </a:lnTo>
                  <a:lnTo>
                    <a:pt x="15" y="46"/>
                  </a:lnTo>
                  <a:lnTo>
                    <a:pt x="3" y="40"/>
                  </a:lnTo>
                  <a:lnTo>
                    <a:pt x="6" y="33"/>
                  </a:lnTo>
                  <a:lnTo>
                    <a:pt x="16" y="25"/>
                  </a:lnTo>
                  <a:lnTo>
                    <a:pt x="0" y="14"/>
                  </a:lnTo>
                  <a:lnTo>
                    <a:pt x="4" y="0"/>
                  </a:lnTo>
                  <a:lnTo>
                    <a:pt x="20" y="9"/>
                  </a:lnTo>
                  <a:lnTo>
                    <a:pt x="28" y="10"/>
                  </a:lnTo>
                  <a:lnTo>
                    <a:pt x="33" y="24"/>
                  </a:lnTo>
                  <a:lnTo>
                    <a:pt x="50" y="27"/>
                  </a:lnTo>
                  <a:lnTo>
                    <a:pt x="67" y="27"/>
                  </a:lnTo>
                  <a:lnTo>
                    <a:pt x="78" y="31"/>
                  </a:lnTo>
                  <a:lnTo>
                    <a:pt x="73" y="48"/>
                  </a:lnTo>
                  <a:lnTo>
                    <a:pt x="65" y="49"/>
                  </a:lnTo>
                  <a:lnTo>
                    <a:pt x="62" y="61"/>
                  </a:lnTo>
                  <a:lnTo>
                    <a:pt x="74" y="72"/>
                  </a:lnTo>
                  <a:lnTo>
                    <a:pt x="74" y="59"/>
                  </a:lnTo>
                  <a:lnTo>
                    <a:pt x="79" y="59"/>
                  </a:lnTo>
                  <a:lnTo>
                    <a:pt x="94" y="9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4772419" y="2452346"/>
              <a:ext cx="161654" cy="99552"/>
            </a:xfrm>
            <a:custGeom>
              <a:avLst/>
              <a:gdLst>
                <a:gd name="T0" fmla="*/ 3 w 102"/>
                <a:gd name="T1" fmla="*/ 0 h 62"/>
                <a:gd name="T2" fmla="*/ 9 w 102"/>
                <a:gd name="T3" fmla="*/ 9 h 62"/>
                <a:gd name="T4" fmla="*/ 15 w 102"/>
                <a:gd name="T5" fmla="*/ 7 h 62"/>
                <a:gd name="T6" fmla="*/ 28 w 102"/>
                <a:gd name="T7" fmla="*/ 10 h 62"/>
                <a:gd name="T8" fmla="*/ 53 w 102"/>
                <a:gd name="T9" fmla="*/ 12 h 62"/>
                <a:gd name="T10" fmla="*/ 60 w 102"/>
                <a:gd name="T11" fmla="*/ 6 h 62"/>
                <a:gd name="T12" fmla="*/ 80 w 102"/>
                <a:gd name="T13" fmla="*/ 2 h 62"/>
                <a:gd name="T14" fmla="*/ 92 w 102"/>
                <a:gd name="T15" fmla="*/ 9 h 62"/>
                <a:gd name="T16" fmla="*/ 102 w 102"/>
                <a:gd name="T17" fmla="*/ 11 h 62"/>
                <a:gd name="T18" fmla="*/ 95 w 102"/>
                <a:gd name="T19" fmla="*/ 20 h 62"/>
                <a:gd name="T20" fmla="*/ 91 w 102"/>
                <a:gd name="T21" fmla="*/ 34 h 62"/>
                <a:gd name="T22" fmla="*/ 98 w 102"/>
                <a:gd name="T23" fmla="*/ 46 h 62"/>
                <a:gd name="T24" fmla="*/ 83 w 102"/>
                <a:gd name="T25" fmla="*/ 43 h 62"/>
                <a:gd name="T26" fmla="*/ 66 w 102"/>
                <a:gd name="T27" fmla="*/ 50 h 62"/>
                <a:gd name="T28" fmla="*/ 67 w 102"/>
                <a:gd name="T29" fmla="*/ 60 h 62"/>
                <a:gd name="T30" fmla="*/ 52 w 102"/>
                <a:gd name="T31" fmla="*/ 62 h 62"/>
                <a:gd name="T32" fmla="*/ 40 w 102"/>
                <a:gd name="T33" fmla="*/ 55 h 62"/>
                <a:gd name="T34" fmla="*/ 27 w 102"/>
                <a:gd name="T35" fmla="*/ 60 h 62"/>
                <a:gd name="T36" fmla="*/ 14 w 102"/>
                <a:gd name="T37" fmla="*/ 60 h 62"/>
                <a:gd name="T38" fmla="*/ 12 w 102"/>
                <a:gd name="T39" fmla="*/ 46 h 62"/>
                <a:gd name="T40" fmla="*/ 3 w 102"/>
                <a:gd name="T41" fmla="*/ 40 h 62"/>
                <a:gd name="T42" fmla="*/ 5 w 102"/>
                <a:gd name="T43" fmla="*/ 37 h 62"/>
                <a:gd name="T44" fmla="*/ 3 w 102"/>
                <a:gd name="T45" fmla="*/ 34 h 62"/>
                <a:gd name="T46" fmla="*/ 5 w 102"/>
                <a:gd name="T47" fmla="*/ 28 h 62"/>
                <a:gd name="T48" fmla="*/ 11 w 102"/>
                <a:gd name="T49" fmla="*/ 21 h 62"/>
                <a:gd name="T50" fmla="*/ 2 w 102"/>
                <a:gd name="T51" fmla="*/ 13 h 62"/>
                <a:gd name="T52" fmla="*/ 0 w 102"/>
                <a:gd name="T53" fmla="*/ 5 h 62"/>
                <a:gd name="T54" fmla="*/ 3 w 102"/>
                <a:gd name="T5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2" h="62">
                  <a:moveTo>
                    <a:pt x="3" y="0"/>
                  </a:moveTo>
                  <a:lnTo>
                    <a:pt x="9" y="9"/>
                  </a:lnTo>
                  <a:lnTo>
                    <a:pt x="15" y="7"/>
                  </a:lnTo>
                  <a:lnTo>
                    <a:pt x="28" y="10"/>
                  </a:lnTo>
                  <a:lnTo>
                    <a:pt x="53" y="12"/>
                  </a:lnTo>
                  <a:lnTo>
                    <a:pt x="60" y="6"/>
                  </a:lnTo>
                  <a:lnTo>
                    <a:pt x="80" y="2"/>
                  </a:lnTo>
                  <a:lnTo>
                    <a:pt x="92" y="9"/>
                  </a:lnTo>
                  <a:lnTo>
                    <a:pt x="102" y="11"/>
                  </a:lnTo>
                  <a:lnTo>
                    <a:pt x="95" y="20"/>
                  </a:lnTo>
                  <a:lnTo>
                    <a:pt x="91" y="34"/>
                  </a:lnTo>
                  <a:lnTo>
                    <a:pt x="98" y="46"/>
                  </a:lnTo>
                  <a:lnTo>
                    <a:pt x="83" y="43"/>
                  </a:lnTo>
                  <a:lnTo>
                    <a:pt x="66" y="50"/>
                  </a:lnTo>
                  <a:lnTo>
                    <a:pt x="67" y="60"/>
                  </a:lnTo>
                  <a:lnTo>
                    <a:pt x="52" y="62"/>
                  </a:lnTo>
                  <a:lnTo>
                    <a:pt x="40" y="55"/>
                  </a:lnTo>
                  <a:lnTo>
                    <a:pt x="27" y="60"/>
                  </a:lnTo>
                  <a:lnTo>
                    <a:pt x="14" y="60"/>
                  </a:lnTo>
                  <a:lnTo>
                    <a:pt x="12" y="46"/>
                  </a:lnTo>
                  <a:lnTo>
                    <a:pt x="3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5" y="28"/>
                  </a:lnTo>
                  <a:lnTo>
                    <a:pt x="11" y="21"/>
                  </a:lnTo>
                  <a:lnTo>
                    <a:pt x="2" y="13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292" name="Freeform 26"/>
            <p:cNvSpPr>
              <a:spLocks/>
            </p:cNvSpPr>
            <p:nvPr/>
          </p:nvSpPr>
          <p:spPr bwMode="auto">
            <a:xfrm>
              <a:off x="4594225" y="2420937"/>
              <a:ext cx="103188" cy="84138"/>
            </a:xfrm>
            <a:custGeom>
              <a:avLst/>
              <a:gdLst>
                <a:gd name="T0" fmla="*/ 2147483647 w 65"/>
                <a:gd name="T1" fmla="*/ 2147483647 h 53"/>
                <a:gd name="T2" fmla="*/ 2147483647 w 65"/>
                <a:gd name="T3" fmla="*/ 2147483647 h 53"/>
                <a:gd name="T4" fmla="*/ 2147483647 w 65"/>
                <a:gd name="T5" fmla="*/ 2147483647 h 53"/>
                <a:gd name="T6" fmla="*/ 2147483647 w 65"/>
                <a:gd name="T7" fmla="*/ 2147483647 h 53"/>
                <a:gd name="T8" fmla="*/ 2147483647 w 65"/>
                <a:gd name="T9" fmla="*/ 2147483647 h 53"/>
                <a:gd name="T10" fmla="*/ 2147483647 w 65"/>
                <a:gd name="T11" fmla="*/ 2147483647 h 53"/>
                <a:gd name="T12" fmla="*/ 2147483647 w 65"/>
                <a:gd name="T13" fmla="*/ 2147483647 h 53"/>
                <a:gd name="T14" fmla="*/ 2147483647 w 65"/>
                <a:gd name="T15" fmla="*/ 2147483647 h 53"/>
                <a:gd name="T16" fmla="*/ 2147483647 w 65"/>
                <a:gd name="T17" fmla="*/ 2147483647 h 53"/>
                <a:gd name="T18" fmla="*/ 2147483647 w 65"/>
                <a:gd name="T19" fmla="*/ 2147483647 h 53"/>
                <a:gd name="T20" fmla="*/ 2147483647 w 65"/>
                <a:gd name="T21" fmla="*/ 2147483647 h 53"/>
                <a:gd name="T22" fmla="*/ 2147483647 w 65"/>
                <a:gd name="T23" fmla="*/ 2147483647 h 53"/>
                <a:gd name="T24" fmla="*/ 2147483647 w 65"/>
                <a:gd name="T25" fmla="*/ 2147483647 h 53"/>
                <a:gd name="T26" fmla="*/ 2147483647 w 65"/>
                <a:gd name="T27" fmla="*/ 2147483647 h 53"/>
                <a:gd name="T28" fmla="*/ 0 w 65"/>
                <a:gd name="T29" fmla="*/ 2147483647 h 53"/>
                <a:gd name="T30" fmla="*/ 2147483647 w 65"/>
                <a:gd name="T31" fmla="*/ 0 h 53"/>
                <a:gd name="T32" fmla="*/ 2147483647 w 65"/>
                <a:gd name="T33" fmla="*/ 2147483647 h 53"/>
                <a:gd name="T34" fmla="*/ 2147483647 w 65"/>
                <a:gd name="T35" fmla="*/ 0 h 53"/>
                <a:gd name="T36" fmla="*/ 2147483647 w 65"/>
                <a:gd name="T37" fmla="*/ 0 h 53"/>
                <a:gd name="T38" fmla="*/ 2147483647 w 65"/>
                <a:gd name="T39" fmla="*/ 2147483647 h 53"/>
                <a:gd name="T40" fmla="*/ 2147483647 w 65"/>
                <a:gd name="T41" fmla="*/ 2147483647 h 53"/>
                <a:gd name="T42" fmla="*/ 2147483647 w 65"/>
                <a:gd name="T43" fmla="*/ 2147483647 h 5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5"/>
                <a:gd name="T67" fmla="*/ 0 h 53"/>
                <a:gd name="T68" fmla="*/ 65 w 65"/>
                <a:gd name="T69" fmla="*/ 53 h 5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5" h="53">
                  <a:moveTo>
                    <a:pt x="54" y="7"/>
                  </a:moveTo>
                  <a:lnTo>
                    <a:pt x="60" y="7"/>
                  </a:lnTo>
                  <a:lnTo>
                    <a:pt x="56" y="16"/>
                  </a:lnTo>
                  <a:lnTo>
                    <a:pt x="65" y="24"/>
                  </a:lnTo>
                  <a:lnTo>
                    <a:pt x="64" y="34"/>
                  </a:lnTo>
                  <a:lnTo>
                    <a:pt x="60" y="35"/>
                  </a:lnTo>
                  <a:lnTo>
                    <a:pt x="57" y="37"/>
                  </a:lnTo>
                  <a:lnTo>
                    <a:pt x="52" y="42"/>
                  </a:lnTo>
                  <a:lnTo>
                    <a:pt x="50" y="53"/>
                  </a:lnTo>
                  <a:lnTo>
                    <a:pt x="35" y="45"/>
                  </a:lnTo>
                  <a:lnTo>
                    <a:pt x="28" y="37"/>
                  </a:lnTo>
                  <a:lnTo>
                    <a:pt x="21" y="32"/>
                  </a:lnTo>
                  <a:lnTo>
                    <a:pt x="13" y="24"/>
                  </a:lnTo>
                  <a:lnTo>
                    <a:pt x="9" y="18"/>
                  </a:lnTo>
                  <a:lnTo>
                    <a:pt x="0" y="8"/>
                  </a:lnTo>
                  <a:lnTo>
                    <a:pt x="3" y="0"/>
                  </a:lnTo>
                  <a:lnTo>
                    <a:pt x="9" y="5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35" y="3"/>
                  </a:lnTo>
                  <a:lnTo>
                    <a:pt x="46" y="3"/>
                  </a:lnTo>
                  <a:lnTo>
                    <a:pt x="54" y="7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3" name="Freeform 27"/>
            <p:cNvSpPr>
              <a:spLocks/>
            </p:cNvSpPr>
            <p:nvPr/>
          </p:nvSpPr>
          <p:spPr bwMode="auto">
            <a:xfrm>
              <a:off x="4759325" y="2071687"/>
              <a:ext cx="231775" cy="152400"/>
            </a:xfrm>
            <a:custGeom>
              <a:avLst/>
              <a:gdLst>
                <a:gd name="T0" fmla="*/ 2147483647 w 146"/>
                <a:gd name="T1" fmla="*/ 2147483647 h 96"/>
                <a:gd name="T2" fmla="*/ 2147483647 w 146"/>
                <a:gd name="T3" fmla="*/ 2147483647 h 96"/>
                <a:gd name="T4" fmla="*/ 2147483647 w 146"/>
                <a:gd name="T5" fmla="*/ 2147483647 h 96"/>
                <a:gd name="T6" fmla="*/ 2147483647 w 146"/>
                <a:gd name="T7" fmla="*/ 2147483647 h 96"/>
                <a:gd name="T8" fmla="*/ 2147483647 w 146"/>
                <a:gd name="T9" fmla="*/ 2147483647 h 96"/>
                <a:gd name="T10" fmla="*/ 2147483647 w 146"/>
                <a:gd name="T11" fmla="*/ 2147483647 h 96"/>
                <a:gd name="T12" fmla="*/ 2147483647 w 146"/>
                <a:gd name="T13" fmla="*/ 2147483647 h 96"/>
                <a:gd name="T14" fmla="*/ 2147483647 w 146"/>
                <a:gd name="T15" fmla="*/ 0 h 96"/>
                <a:gd name="T16" fmla="*/ 2147483647 w 146"/>
                <a:gd name="T17" fmla="*/ 2147483647 h 96"/>
                <a:gd name="T18" fmla="*/ 2147483647 w 146"/>
                <a:gd name="T19" fmla="*/ 2147483647 h 96"/>
                <a:gd name="T20" fmla="*/ 2147483647 w 146"/>
                <a:gd name="T21" fmla="*/ 2147483647 h 96"/>
                <a:gd name="T22" fmla="*/ 2147483647 w 146"/>
                <a:gd name="T23" fmla="*/ 2147483647 h 96"/>
                <a:gd name="T24" fmla="*/ 2147483647 w 146"/>
                <a:gd name="T25" fmla="*/ 2147483647 h 96"/>
                <a:gd name="T26" fmla="*/ 2147483647 w 146"/>
                <a:gd name="T27" fmla="*/ 2147483647 h 96"/>
                <a:gd name="T28" fmla="*/ 2147483647 w 146"/>
                <a:gd name="T29" fmla="*/ 2147483647 h 96"/>
                <a:gd name="T30" fmla="*/ 2147483647 w 146"/>
                <a:gd name="T31" fmla="*/ 2147483647 h 96"/>
                <a:gd name="T32" fmla="*/ 2147483647 w 146"/>
                <a:gd name="T33" fmla="*/ 2147483647 h 96"/>
                <a:gd name="T34" fmla="*/ 2147483647 w 146"/>
                <a:gd name="T35" fmla="*/ 2147483647 h 96"/>
                <a:gd name="T36" fmla="*/ 2147483647 w 146"/>
                <a:gd name="T37" fmla="*/ 2147483647 h 96"/>
                <a:gd name="T38" fmla="*/ 2147483647 w 146"/>
                <a:gd name="T39" fmla="*/ 2147483647 h 96"/>
                <a:gd name="T40" fmla="*/ 2147483647 w 146"/>
                <a:gd name="T41" fmla="*/ 2147483647 h 96"/>
                <a:gd name="T42" fmla="*/ 2147483647 w 146"/>
                <a:gd name="T43" fmla="*/ 2147483647 h 96"/>
                <a:gd name="T44" fmla="*/ 2147483647 w 146"/>
                <a:gd name="T45" fmla="*/ 2147483647 h 96"/>
                <a:gd name="T46" fmla="*/ 2147483647 w 146"/>
                <a:gd name="T47" fmla="*/ 2147483647 h 96"/>
                <a:gd name="T48" fmla="*/ 2147483647 w 146"/>
                <a:gd name="T49" fmla="*/ 2147483647 h 96"/>
                <a:gd name="T50" fmla="*/ 2147483647 w 146"/>
                <a:gd name="T51" fmla="*/ 2147483647 h 96"/>
                <a:gd name="T52" fmla="*/ 2147483647 w 146"/>
                <a:gd name="T53" fmla="*/ 2147483647 h 96"/>
                <a:gd name="T54" fmla="*/ 2147483647 w 146"/>
                <a:gd name="T55" fmla="*/ 2147483647 h 96"/>
                <a:gd name="T56" fmla="*/ 2147483647 w 146"/>
                <a:gd name="T57" fmla="*/ 2147483647 h 96"/>
                <a:gd name="T58" fmla="*/ 2147483647 w 146"/>
                <a:gd name="T59" fmla="*/ 2147483647 h 96"/>
                <a:gd name="T60" fmla="*/ 2147483647 w 146"/>
                <a:gd name="T61" fmla="*/ 2147483647 h 96"/>
                <a:gd name="T62" fmla="*/ 2147483647 w 146"/>
                <a:gd name="T63" fmla="*/ 2147483647 h 96"/>
                <a:gd name="T64" fmla="*/ 2147483647 w 146"/>
                <a:gd name="T65" fmla="*/ 2147483647 h 96"/>
                <a:gd name="T66" fmla="*/ 2147483647 w 146"/>
                <a:gd name="T67" fmla="*/ 2147483647 h 96"/>
                <a:gd name="T68" fmla="*/ 2147483647 w 146"/>
                <a:gd name="T69" fmla="*/ 2147483647 h 96"/>
                <a:gd name="T70" fmla="*/ 2147483647 w 146"/>
                <a:gd name="T71" fmla="*/ 2147483647 h 96"/>
                <a:gd name="T72" fmla="*/ 2147483647 w 146"/>
                <a:gd name="T73" fmla="*/ 2147483647 h 96"/>
                <a:gd name="T74" fmla="*/ 2147483647 w 146"/>
                <a:gd name="T75" fmla="*/ 2147483647 h 96"/>
                <a:gd name="T76" fmla="*/ 2147483647 w 146"/>
                <a:gd name="T77" fmla="*/ 2147483647 h 96"/>
                <a:gd name="T78" fmla="*/ 0 w 146"/>
                <a:gd name="T79" fmla="*/ 2147483647 h 96"/>
                <a:gd name="T80" fmla="*/ 2147483647 w 146"/>
                <a:gd name="T81" fmla="*/ 2147483647 h 96"/>
                <a:gd name="T82" fmla="*/ 2147483647 w 146"/>
                <a:gd name="T83" fmla="*/ 2147483647 h 96"/>
                <a:gd name="T84" fmla="*/ 2147483647 w 146"/>
                <a:gd name="T85" fmla="*/ 2147483647 h 96"/>
                <a:gd name="T86" fmla="*/ 2147483647 w 146"/>
                <a:gd name="T87" fmla="*/ 2147483647 h 9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96"/>
                <a:gd name="T134" fmla="*/ 146 w 146"/>
                <a:gd name="T135" fmla="*/ 96 h 9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96">
                  <a:moveTo>
                    <a:pt x="1" y="44"/>
                  </a:moveTo>
                  <a:lnTo>
                    <a:pt x="15" y="44"/>
                  </a:lnTo>
                  <a:lnTo>
                    <a:pt x="31" y="37"/>
                  </a:lnTo>
                  <a:lnTo>
                    <a:pt x="33" y="26"/>
                  </a:lnTo>
                  <a:lnTo>
                    <a:pt x="45" y="20"/>
                  </a:lnTo>
                  <a:lnTo>
                    <a:pt x="42" y="11"/>
                  </a:lnTo>
                  <a:lnTo>
                    <a:pt x="50" y="7"/>
                  </a:lnTo>
                  <a:lnTo>
                    <a:pt x="65" y="0"/>
                  </a:lnTo>
                  <a:lnTo>
                    <a:pt x="82" y="5"/>
                  </a:lnTo>
                  <a:lnTo>
                    <a:pt x="85" y="10"/>
                  </a:lnTo>
                  <a:lnTo>
                    <a:pt x="93" y="7"/>
                  </a:lnTo>
                  <a:lnTo>
                    <a:pt x="109" y="12"/>
                  </a:lnTo>
                  <a:lnTo>
                    <a:pt x="112" y="21"/>
                  </a:lnTo>
                  <a:lnTo>
                    <a:pt x="110" y="27"/>
                  </a:lnTo>
                  <a:lnTo>
                    <a:pt x="122" y="40"/>
                  </a:lnTo>
                  <a:lnTo>
                    <a:pt x="129" y="43"/>
                  </a:lnTo>
                  <a:lnTo>
                    <a:pt x="129" y="47"/>
                  </a:lnTo>
                  <a:lnTo>
                    <a:pt x="140" y="50"/>
                  </a:lnTo>
                  <a:lnTo>
                    <a:pt x="146" y="56"/>
                  </a:lnTo>
                  <a:lnTo>
                    <a:pt x="140" y="60"/>
                  </a:lnTo>
                  <a:lnTo>
                    <a:pt x="128" y="59"/>
                  </a:lnTo>
                  <a:lnTo>
                    <a:pt x="125" y="61"/>
                  </a:lnTo>
                  <a:lnTo>
                    <a:pt x="130" y="68"/>
                  </a:lnTo>
                  <a:lnTo>
                    <a:pt x="136" y="81"/>
                  </a:lnTo>
                  <a:lnTo>
                    <a:pt x="123" y="82"/>
                  </a:lnTo>
                  <a:lnTo>
                    <a:pt x="119" y="86"/>
                  </a:lnTo>
                  <a:lnTo>
                    <a:pt x="119" y="96"/>
                  </a:lnTo>
                  <a:lnTo>
                    <a:pt x="113" y="95"/>
                  </a:lnTo>
                  <a:lnTo>
                    <a:pt x="99" y="95"/>
                  </a:lnTo>
                  <a:lnTo>
                    <a:pt x="94" y="91"/>
                  </a:lnTo>
                  <a:lnTo>
                    <a:pt x="88" y="94"/>
                  </a:lnTo>
                  <a:lnTo>
                    <a:pt x="82" y="91"/>
                  </a:lnTo>
                  <a:lnTo>
                    <a:pt x="70" y="91"/>
                  </a:lnTo>
                  <a:lnTo>
                    <a:pt x="51" y="86"/>
                  </a:lnTo>
                  <a:lnTo>
                    <a:pt x="35" y="84"/>
                  </a:lnTo>
                  <a:lnTo>
                    <a:pt x="23" y="85"/>
                  </a:lnTo>
                  <a:lnTo>
                    <a:pt x="15" y="90"/>
                  </a:lnTo>
                  <a:lnTo>
                    <a:pt x="8" y="91"/>
                  </a:lnTo>
                  <a:lnTo>
                    <a:pt x="6" y="82"/>
                  </a:lnTo>
                  <a:lnTo>
                    <a:pt x="0" y="73"/>
                  </a:lnTo>
                  <a:lnTo>
                    <a:pt x="9" y="69"/>
                  </a:lnTo>
                  <a:lnTo>
                    <a:pt x="8" y="61"/>
                  </a:lnTo>
                  <a:lnTo>
                    <a:pt x="3" y="53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4" name="Freeform 31"/>
            <p:cNvSpPr>
              <a:spLocks/>
            </p:cNvSpPr>
            <p:nvPr/>
          </p:nvSpPr>
          <p:spPr bwMode="auto">
            <a:xfrm>
              <a:off x="7510462" y="3729038"/>
              <a:ext cx="34925" cy="47625"/>
            </a:xfrm>
            <a:custGeom>
              <a:avLst/>
              <a:gdLst>
                <a:gd name="T0" fmla="*/ 0 w 22"/>
                <a:gd name="T1" fmla="*/ 2147483647 h 30"/>
                <a:gd name="T2" fmla="*/ 2147483647 w 22"/>
                <a:gd name="T3" fmla="*/ 2147483647 h 30"/>
                <a:gd name="T4" fmla="*/ 2147483647 w 22"/>
                <a:gd name="T5" fmla="*/ 0 h 30"/>
                <a:gd name="T6" fmla="*/ 2147483647 w 22"/>
                <a:gd name="T7" fmla="*/ 2147483647 h 30"/>
                <a:gd name="T8" fmla="*/ 2147483647 w 22"/>
                <a:gd name="T9" fmla="*/ 2147483647 h 30"/>
                <a:gd name="T10" fmla="*/ 2147483647 w 22"/>
                <a:gd name="T11" fmla="*/ 2147483647 h 30"/>
                <a:gd name="T12" fmla="*/ 2147483647 w 22"/>
                <a:gd name="T13" fmla="*/ 2147483647 h 30"/>
                <a:gd name="T14" fmla="*/ 0 w 22"/>
                <a:gd name="T15" fmla="*/ 2147483647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30"/>
                <a:gd name="T26" fmla="*/ 22 w 22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30">
                  <a:moveTo>
                    <a:pt x="0" y="19"/>
                  </a:moveTo>
                  <a:lnTo>
                    <a:pt x="7" y="12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21" y="24"/>
                  </a:lnTo>
                  <a:lnTo>
                    <a:pt x="12" y="23"/>
                  </a:lnTo>
                  <a:lnTo>
                    <a:pt x="9" y="3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5" name="Freeform 32"/>
            <p:cNvSpPr>
              <a:spLocks/>
            </p:cNvSpPr>
            <p:nvPr/>
          </p:nvSpPr>
          <p:spPr bwMode="auto">
            <a:xfrm>
              <a:off x="6684962" y="2976562"/>
              <a:ext cx="93663" cy="50800"/>
            </a:xfrm>
            <a:custGeom>
              <a:avLst/>
              <a:gdLst>
                <a:gd name="T0" fmla="*/ 2147483647 w 59"/>
                <a:gd name="T1" fmla="*/ 2147483647 h 32"/>
                <a:gd name="T2" fmla="*/ 2147483647 w 59"/>
                <a:gd name="T3" fmla="*/ 2147483647 h 32"/>
                <a:gd name="T4" fmla="*/ 2147483647 w 59"/>
                <a:gd name="T5" fmla="*/ 2147483647 h 32"/>
                <a:gd name="T6" fmla="*/ 2147483647 w 59"/>
                <a:gd name="T7" fmla="*/ 2147483647 h 32"/>
                <a:gd name="T8" fmla="*/ 2147483647 w 59"/>
                <a:gd name="T9" fmla="*/ 2147483647 h 32"/>
                <a:gd name="T10" fmla="*/ 2147483647 w 59"/>
                <a:gd name="T11" fmla="*/ 2147483647 h 32"/>
                <a:gd name="T12" fmla="*/ 2147483647 w 59"/>
                <a:gd name="T13" fmla="*/ 2147483647 h 32"/>
                <a:gd name="T14" fmla="*/ 0 w 59"/>
                <a:gd name="T15" fmla="*/ 2147483647 h 32"/>
                <a:gd name="T16" fmla="*/ 2147483647 w 59"/>
                <a:gd name="T17" fmla="*/ 2147483647 h 32"/>
                <a:gd name="T18" fmla="*/ 2147483647 w 59"/>
                <a:gd name="T19" fmla="*/ 0 h 32"/>
                <a:gd name="T20" fmla="*/ 2147483647 w 59"/>
                <a:gd name="T21" fmla="*/ 2147483647 h 32"/>
                <a:gd name="T22" fmla="*/ 2147483647 w 59"/>
                <a:gd name="T23" fmla="*/ 2147483647 h 32"/>
                <a:gd name="T24" fmla="*/ 2147483647 w 59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9"/>
                <a:gd name="T40" fmla="*/ 0 h 32"/>
                <a:gd name="T41" fmla="*/ 59 w 59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9" h="32">
                  <a:moveTo>
                    <a:pt x="49" y="11"/>
                  </a:moveTo>
                  <a:lnTo>
                    <a:pt x="57" y="17"/>
                  </a:lnTo>
                  <a:lnTo>
                    <a:pt x="59" y="30"/>
                  </a:lnTo>
                  <a:lnTo>
                    <a:pt x="45" y="31"/>
                  </a:lnTo>
                  <a:lnTo>
                    <a:pt x="29" y="29"/>
                  </a:lnTo>
                  <a:lnTo>
                    <a:pt x="19" y="32"/>
                  </a:lnTo>
                  <a:lnTo>
                    <a:pt x="1" y="24"/>
                  </a:lnTo>
                  <a:lnTo>
                    <a:pt x="0" y="20"/>
                  </a:lnTo>
                  <a:lnTo>
                    <a:pt x="8" y="5"/>
                  </a:lnTo>
                  <a:lnTo>
                    <a:pt x="17" y="0"/>
                  </a:lnTo>
                  <a:lnTo>
                    <a:pt x="30" y="4"/>
                  </a:lnTo>
                  <a:lnTo>
                    <a:pt x="40" y="5"/>
                  </a:lnTo>
                  <a:lnTo>
                    <a:pt x="49" y="1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6" name="Freeform 33"/>
            <p:cNvSpPr>
              <a:spLocks/>
            </p:cNvSpPr>
            <p:nvPr/>
          </p:nvSpPr>
          <p:spPr bwMode="auto">
            <a:xfrm>
              <a:off x="4746625" y="4491038"/>
              <a:ext cx="274638" cy="303213"/>
            </a:xfrm>
            <a:custGeom>
              <a:avLst/>
              <a:gdLst>
                <a:gd name="T0" fmla="*/ 2147483647 w 173"/>
                <a:gd name="T1" fmla="*/ 2147483647 h 191"/>
                <a:gd name="T2" fmla="*/ 2147483647 w 173"/>
                <a:gd name="T3" fmla="*/ 2147483647 h 191"/>
                <a:gd name="T4" fmla="*/ 2147483647 w 173"/>
                <a:gd name="T5" fmla="*/ 2147483647 h 191"/>
                <a:gd name="T6" fmla="*/ 2147483647 w 173"/>
                <a:gd name="T7" fmla="*/ 2147483647 h 191"/>
                <a:gd name="T8" fmla="*/ 2147483647 w 173"/>
                <a:gd name="T9" fmla="*/ 2147483647 h 191"/>
                <a:gd name="T10" fmla="*/ 2147483647 w 173"/>
                <a:gd name="T11" fmla="*/ 2147483647 h 191"/>
                <a:gd name="T12" fmla="*/ 2147483647 w 173"/>
                <a:gd name="T13" fmla="*/ 2147483647 h 191"/>
                <a:gd name="T14" fmla="*/ 2147483647 w 173"/>
                <a:gd name="T15" fmla="*/ 2147483647 h 191"/>
                <a:gd name="T16" fmla="*/ 2147483647 w 173"/>
                <a:gd name="T17" fmla="*/ 2147483647 h 191"/>
                <a:gd name="T18" fmla="*/ 2147483647 w 173"/>
                <a:gd name="T19" fmla="*/ 2147483647 h 191"/>
                <a:gd name="T20" fmla="*/ 2147483647 w 173"/>
                <a:gd name="T21" fmla="*/ 2147483647 h 191"/>
                <a:gd name="T22" fmla="*/ 2147483647 w 173"/>
                <a:gd name="T23" fmla="*/ 2147483647 h 191"/>
                <a:gd name="T24" fmla="*/ 2147483647 w 173"/>
                <a:gd name="T25" fmla="*/ 2147483647 h 191"/>
                <a:gd name="T26" fmla="*/ 2147483647 w 173"/>
                <a:gd name="T27" fmla="*/ 2147483647 h 191"/>
                <a:gd name="T28" fmla="*/ 2147483647 w 173"/>
                <a:gd name="T29" fmla="*/ 2147483647 h 191"/>
                <a:gd name="T30" fmla="*/ 2147483647 w 173"/>
                <a:gd name="T31" fmla="*/ 2147483647 h 191"/>
                <a:gd name="T32" fmla="*/ 2147483647 w 173"/>
                <a:gd name="T33" fmla="*/ 2147483647 h 191"/>
                <a:gd name="T34" fmla="*/ 2147483647 w 173"/>
                <a:gd name="T35" fmla="*/ 2147483647 h 191"/>
                <a:gd name="T36" fmla="*/ 2147483647 w 173"/>
                <a:gd name="T37" fmla="*/ 2147483647 h 191"/>
                <a:gd name="T38" fmla="*/ 2147483647 w 173"/>
                <a:gd name="T39" fmla="*/ 2147483647 h 191"/>
                <a:gd name="T40" fmla="*/ 2147483647 w 173"/>
                <a:gd name="T41" fmla="*/ 2147483647 h 191"/>
                <a:gd name="T42" fmla="*/ 2147483647 w 173"/>
                <a:gd name="T43" fmla="*/ 2147483647 h 191"/>
                <a:gd name="T44" fmla="*/ 2147483647 w 173"/>
                <a:gd name="T45" fmla="*/ 2147483647 h 191"/>
                <a:gd name="T46" fmla="*/ 2147483647 w 173"/>
                <a:gd name="T47" fmla="*/ 2147483647 h 191"/>
                <a:gd name="T48" fmla="*/ 2147483647 w 173"/>
                <a:gd name="T49" fmla="*/ 2147483647 h 191"/>
                <a:gd name="T50" fmla="*/ 2147483647 w 173"/>
                <a:gd name="T51" fmla="*/ 2147483647 h 191"/>
                <a:gd name="T52" fmla="*/ 2147483647 w 173"/>
                <a:gd name="T53" fmla="*/ 2147483647 h 191"/>
                <a:gd name="T54" fmla="*/ 2147483647 w 173"/>
                <a:gd name="T55" fmla="*/ 2147483647 h 191"/>
                <a:gd name="T56" fmla="*/ 0 w 173"/>
                <a:gd name="T57" fmla="*/ 2147483647 h 191"/>
                <a:gd name="T58" fmla="*/ 2147483647 w 173"/>
                <a:gd name="T59" fmla="*/ 2147483647 h 191"/>
                <a:gd name="T60" fmla="*/ 2147483647 w 173"/>
                <a:gd name="T61" fmla="*/ 2147483647 h 191"/>
                <a:gd name="T62" fmla="*/ 2147483647 w 173"/>
                <a:gd name="T63" fmla="*/ 2147483647 h 191"/>
                <a:gd name="T64" fmla="*/ 2147483647 w 173"/>
                <a:gd name="T65" fmla="*/ 2147483647 h 191"/>
                <a:gd name="T66" fmla="*/ 2147483647 w 173"/>
                <a:gd name="T67" fmla="*/ 2147483647 h 191"/>
                <a:gd name="T68" fmla="*/ 2147483647 w 173"/>
                <a:gd name="T69" fmla="*/ 2147483647 h 191"/>
                <a:gd name="T70" fmla="*/ 2147483647 w 173"/>
                <a:gd name="T71" fmla="*/ 2147483647 h 191"/>
                <a:gd name="T72" fmla="*/ 2147483647 w 173"/>
                <a:gd name="T73" fmla="*/ 2147483647 h 191"/>
                <a:gd name="T74" fmla="*/ 2147483647 w 173"/>
                <a:gd name="T75" fmla="*/ 0 h 191"/>
                <a:gd name="T76" fmla="*/ 2147483647 w 173"/>
                <a:gd name="T77" fmla="*/ 2147483647 h 191"/>
                <a:gd name="T78" fmla="*/ 2147483647 w 173"/>
                <a:gd name="T79" fmla="*/ 2147483647 h 19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73"/>
                <a:gd name="T121" fmla="*/ 0 h 191"/>
                <a:gd name="T122" fmla="*/ 173 w 173"/>
                <a:gd name="T123" fmla="*/ 191 h 19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73" h="191">
                  <a:moveTo>
                    <a:pt x="108" y="19"/>
                  </a:moveTo>
                  <a:lnTo>
                    <a:pt x="112" y="22"/>
                  </a:lnTo>
                  <a:lnTo>
                    <a:pt x="117" y="34"/>
                  </a:lnTo>
                  <a:lnTo>
                    <a:pt x="137" y="57"/>
                  </a:lnTo>
                  <a:lnTo>
                    <a:pt x="144" y="59"/>
                  </a:lnTo>
                  <a:lnTo>
                    <a:pt x="144" y="67"/>
                  </a:lnTo>
                  <a:lnTo>
                    <a:pt x="149" y="80"/>
                  </a:lnTo>
                  <a:lnTo>
                    <a:pt x="162" y="83"/>
                  </a:lnTo>
                  <a:lnTo>
                    <a:pt x="173" y="92"/>
                  </a:lnTo>
                  <a:lnTo>
                    <a:pt x="147" y="108"/>
                  </a:lnTo>
                  <a:lnTo>
                    <a:pt x="130" y="123"/>
                  </a:lnTo>
                  <a:lnTo>
                    <a:pt x="124" y="137"/>
                  </a:lnTo>
                  <a:lnTo>
                    <a:pt x="118" y="145"/>
                  </a:lnTo>
                  <a:lnTo>
                    <a:pt x="108" y="146"/>
                  </a:lnTo>
                  <a:lnTo>
                    <a:pt x="104" y="156"/>
                  </a:lnTo>
                  <a:lnTo>
                    <a:pt x="102" y="163"/>
                  </a:lnTo>
                  <a:lnTo>
                    <a:pt x="90" y="168"/>
                  </a:lnTo>
                  <a:lnTo>
                    <a:pt x="76" y="167"/>
                  </a:lnTo>
                  <a:lnTo>
                    <a:pt x="68" y="161"/>
                  </a:lnTo>
                  <a:lnTo>
                    <a:pt x="60" y="158"/>
                  </a:lnTo>
                  <a:lnTo>
                    <a:pt x="51" y="163"/>
                  </a:lnTo>
                  <a:lnTo>
                    <a:pt x="47" y="173"/>
                  </a:lnTo>
                  <a:lnTo>
                    <a:pt x="38" y="179"/>
                  </a:lnTo>
                  <a:lnTo>
                    <a:pt x="28" y="189"/>
                  </a:lnTo>
                  <a:lnTo>
                    <a:pt x="16" y="191"/>
                  </a:lnTo>
                  <a:lnTo>
                    <a:pt x="12" y="183"/>
                  </a:lnTo>
                  <a:lnTo>
                    <a:pt x="14" y="171"/>
                  </a:lnTo>
                  <a:lnTo>
                    <a:pt x="4" y="151"/>
                  </a:lnTo>
                  <a:lnTo>
                    <a:pt x="0" y="148"/>
                  </a:lnTo>
                  <a:lnTo>
                    <a:pt x="2" y="87"/>
                  </a:lnTo>
                  <a:lnTo>
                    <a:pt x="20" y="87"/>
                  </a:lnTo>
                  <a:lnTo>
                    <a:pt x="23" y="13"/>
                  </a:lnTo>
                  <a:lnTo>
                    <a:pt x="36" y="12"/>
                  </a:lnTo>
                  <a:lnTo>
                    <a:pt x="65" y="5"/>
                  </a:lnTo>
                  <a:lnTo>
                    <a:pt x="71" y="13"/>
                  </a:lnTo>
                  <a:lnTo>
                    <a:pt x="83" y="5"/>
                  </a:lnTo>
                  <a:lnTo>
                    <a:pt x="89" y="5"/>
                  </a:lnTo>
                  <a:lnTo>
                    <a:pt x="99" y="0"/>
                  </a:lnTo>
                  <a:lnTo>
                    <a:pt x="102" y="2"/>
                  </a:lnTo>
                  <a:lnTo>
                    <a:pt x="108" y="1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7" name="Freeform 34"/>
            <p:cNvSpPr>
              <a:spLocks/>
            </p:cNvSpPr>
            <p:nvPr/>
          </p:nvSpPr>
          <p:spPr bwMode="auto">
            <a:xfrm>
              <a:off x="4603750" y="3541713"/>
              <a:ext cx="376238" cy="292100"/>
            </a:xfrm>
            <a:custGeom>
              <a:avLst/>
              <a:gdLst>
                <a:gd name="T0" fmla="*/ 2147483647 w 237"/>
                <a:gd name="T1" fmla="*/ 2147483647 h 184"/>
                <a:gd name="T2" fmla="*/ 2147483647 w 237"/>
                <a:gd name="T3" fmla="*/ 2147483647 h 184"/>
                <a:gd name="T4" fmla="*/ 2147483647 w 237"/>
                <a:gd name="T5" fmla="*/ 2147483647 h 184"/>
                <a:gd name="T6" fmla="*/ 2147483647 w 237"/>
                <a:gd name="T7" fmla="*/ 2147483647 h 184"/>
                <a:gd name="T8" fmla="*/ 2147483647 w 237"/>
                <a:gd name="T9" fmla="*/ 2147483647 h 184"/>
                <a:gd name="T10" fmla="*/ 2147483647 w 237"/>
                <a:gd name="T11" fmla="*/ 2147483647 h 184"/>
                <a:gd name="T12" fmla="*/ 2147483647 w 237"/>
                <a:gd name="T13" fmla="*/ 2147483647 h 184"/>
                <a:gd name="T14" fmla="*/ 2147483647 w 237"/>
                <a:gd name="T15" fmla="*/ 2147483647 h 184"/>
                <a:gd name="T16" fmla="*/ 2147483647 w 237"/>
                <a:gd name="T17" fmla="*/ 2147483647 h 184"/>
                <a:gd name="T18" fmla="*/ 2147483647 w 237"/>
                <a:gd name="T19" fmla="*/ 2147483647 h 184"/>
                <a:gd name="T20" fmla="*/ 2147483647 w 237"/>
                <a:gd name="T21" fmla="*/ 2147483647 h 184"/>
                <a:gd name="T22" fmla="*/ 2147483647 w 237"/>
                <a:gd name="T23" fmla="*/ 2147483647 h 184"/>
                <a:gd name="T24" fmla="*/ 2147483647 w 237"/>
                <a:gd name="T25" fmla="*/ 2147483647 h 184"/>
                <a:gd name="T26" fmla="*/ 2147483647 w 237"/>
                <a:gd name="T27" fmla="*/ 2147483647 h 184"/>
                <a:gd name="T28" fmla="*/ 2147483647 w 237"/>
                <a:gd name="T29" fmla="*/ 0 h 184"/>
                <a:gd name="T30" fmla="*/ 2147483647 w 237"/>
                <a:gd name="T31" fmla="*/ 2147483647 h 184"/>
                <a:gd name="T32" fmla="*/ 2147483647 w 237"/>
                <a:gd name="T33" fmla="*/ 2147483647 h 184"/>
                <a:gd name="T34" fmla="*/ 2147483647 w 237"/>
                <a:gd name="T35" fmla="*/ 2147483647 h 184"/>
                <a:gd name="T36" fmla="*/ 2147483647 w 237"/>
                <a:gd name="T37" fmla="*/ 2147483647 h 184"/>
                <a:gd name="T38" fmla="*/ 2147483647 w 237"/>
                <a:gd name="T39" fmla="*/ 2147483647 h 184"/>
                <a:gd name="T40" fmla="*/ 2147483647 w 237"/>
                <a:gd name="T41" fmla="*/ 2147483647 h 184"/>
                <a:gd name="T42" fmla="*/ 2147483647 w 237"/>
                <a:gd name="T43" fmla="*/ 2147483647 h 184"/>
                <a:gd name="T44" fmla="*/ 2147483647 w 237"/>
                <a:gd name="T45" fmla="*/ 2147483647 h 184"/>
                <a:gd name="T46" fmla="*/ 2147483647 w 237"/>
                <a:gd name="T47" fmla="*/ 2147483647 h 184"/>
                <a:gd name="T48" fmla="*/ 2147483647 w 237"/>
                <a:gd name="T49" fmla="*/ 2147483647 h 184"/>
                <a:gd name="T50" fmla="*/ 2147483647 w 237"/>
                <a:gd name="T51" fmla="*/ 2147483647 h 184"/>
                <a:gd name="T52" fmla="*/ 2147483647 w 237"/>
                <a:gd name="T53" fmla="*/ 2147483647 h 184"/>
                <a:gd name="T54" fmla="*/ 2147483647 w 237"/>
                <a:gd name="T55" fmla="*/ 2147483647 h 184"/>
                <a:gd name="T56" fmla="*/ 2147483647 w 237"/>
                <a:gd name="T57" fmla="*/ 2147483647 h 184"/>
                <a:gd name="T58" fmla="*/ 2147483647 w 237"/>
                <a:gd name="T59" fmla="*/ 2147483647 h 184"/>
                <a:gd name="T60" fmla="*/ 2147483647 w 237"/>
                <a:gd name="T61" fmla="*/ 2147483647 h 184"/>
                <a:gd name="T62" fmla="*/ 2147483647 w 237"/>
                <a:gd name="T63" fmla="*/ 2147483647 h 184"/>
                <a:gd name="T64" fmla="*/ 2147483647 w 237"/>
                <a:gd name="T65" fmla="*/ 2147483647 h 184"/>
                <a:gd name="T66" fmla="*/ 2147483647 w 237"/>
                <a:gd name="T67" fmla="*/ 2147483647 h 184"/>
                <a:gd name="T68" fmla="*/ 2147483647 w 237"/>
                <a:gd name="T69" fmla="*/ 2147483647 h 184"/>
                <a:gd name="T70" fmla="*/ 2147483647 w 237"/>
                <a:gd name="T71" fmla="*/ 2147483647 h 184"/>
                <a:gd name="T72" fmla="*/ 2147483647 w 237"/>
                <a:gd name="T73" fmla="*/ 2147483647 h 184"/>
                <a:gd name="T74" fmla="*/ 2147483647 w 237"/>
                <a:gd name="T75" fmla="*/ 2147483647 h 184"/>
                <a:gd name="T76" fmla="*/ 2147483647 w 237"/>
                <a:gd name="T77" fmla="*/ 2147483647 h 184"/>
                <a:gd name="T78" fmla="*/ 2147483647 w 237"/>
                <a:gd name="T79" fmla="*/ 2147483647 h 184"/>
                <a:gd name="T80" fmla="*/ 2147483647 w 237"/>
                <a:gd name="T81" fmla="*/ 2147483647 h 184"/>
                <a:gd name="T82" fmla="*/ 2147483647 w 237"/>
                <a:gd name="T83" fmla="*/ 2147483647 h 184"/>
                <a:gd name="T84" fmla="*/ 2147483647 w 237"/>
                <a:gd name="T85" fmla="*/ 2147483647 h 184"/>
                <a:gd name="T86" fmla="*/ 2147483647 w 237"/>
                <a:gd name="T87" fmla="*/ 2147483647 h 184"/>
                <a:gd name="T88" fmla="*/ 2147483647 w 237"/>
                <a:gd name="T89" fmla="*/ 2147483647 h 184"/>
                <a:gd name="T90" fmla="*/ 2147483647 w 237"/>
                <a:gd name="T91" fmla="*/ 2147483647 h 184"/>
                <a:gd name="T92" fmla="*/ 2147483647 w 237"/>
                <a:gd name="T93" fmla="*/ 2147483647 h 184"/>
                <a:gd name="T94" fmla="*/ 2147483647 w 237"/>
                <a:gd name="T95" fmla="*/ 2147483647 h 184"/>
                <a:gd name="T96" fmla="*/ 2147483647 w 237"/>
                <a:gd name="T97" fmla="*/ 2147483647 h 184"/>
                <a:gd name="T98" fmla="*/ 2147483647 w 237"/>
                <a:gd name="T99" fmla="*/ 2147483647 h 184"/>
                <a:gd name="T100" fmla="*/ 2147483647 w 237"/>
                <a:gd name="T101" fmla="*/ 2147483647 h 184"/>
                <a:gd name="T102" fmla="*/ 2147483647 w 237"/>
                <a:gd name="T103" fmla="*/ 2147483647 h 184"/>
                <a:gd name="T104" fmla="*/ 2147483647 w 237"/>
                <a:gd name="T105" fmla="*/ 2147483647 h 184"/>
                <a:gd name="T106" fmla="*/ 2147483647 w 237"/>
                <a:gd name="T107" fmla="*/ 2147483647 h 184"/>
                <a:gd name="T108" fmla="*/ 2147483647 w 237"/>
                <a:gd name="T109" fmla="*/ 2147483647 h 184"/>
                <a:gd name="T110" fmla="*/ 2147483647 w 237"/>
                <a:gd name="T111" fmla="*/ 2147483647 h 184"/>
                <a:gd name="T112" fmla="*/ 0 w 237"/>
                <a:gd name="T113" fmla="*/ 2147483647 h 184"/>
                <a:gd name="T114" fmla="*/ 2147483647 w 237"/>
                <a:gd name="T115" fmla="*/ 2147483647 h 184"/>
                <a:gd name="T116" fmla="*/ 0 w 237"/>
                <a:gd name="T117" fmla="*/ 2147483647 h 184"/>
                <a:gd name="T118" fmla="*/ 2147483647 w 237"/>
                <a:gd name="T119" fmla="*/ 2147483647 h 184"/>
                <a:gd name="T120" fmla="*/ 2147483647 w 237"/>
                <a:gd name="T121" fmla="*/ 2147483647 h 184"/>
                <a:gd name="T122" fmla="*/ 2147483647 w 237"/>
                <a:gd name="T123" fmla="*/ 2147483647 h 18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7"/>
                <a:gd name="T187" fmla="*/ 0 h 184"/>
                <a:gd name="T188" fmla="*/ 237 w 237"/>
                <a:gd name="T189" fmla="*/ 184 h 18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7" h="184">
                  <a:moveTo>
                    <a:pt x="14" y="77"/>
                  </a:moveTo>
                  <a:lnTo>
                    <a:pt x="29" y="76"/>
                  </a:lnTo>
                  <a:lnTo>
                    <a:pt x="33" y="70"/>
                  </a:lnTo>
                  <a:lnTo>
                    <a:pt x="36" y="71"/>
                  </a:lnTo>
                  <a:lnTo>
                    <a:pt x="40" y="75"/>
                  </a:lnTo>
                  <a:lnTo>
                    <a:pt x="64" y="68"/>
                  </a:lnTo>
                  <a:lnTo>
                    <a:pt x="71" y="59"/>
                  </a:lnTo>
                  <a:lnTo>
                    <a:pt x="81" y="52"/>
                  </a:lnTo>
                  <a:lnTo>
                    <a:pt x="79" y="45"/>
                  </a:lnTo>
                  <a:lnTo>
                    <a:pt x="84" y="43"/>
                  </a:lnTo>
                  <a:lnTo>
                    <a:pt x="102" y="44"/>
                  </a:lnTo>
                  <a:lnTo>
                    <a:pt x="119" y="35"/>
                  </a:lnTo>
                  <a:lnTo>
                    <a:pt x="132" y="12"/>
                  </a:lnTo>
                  <a:lnTo>
                    <a:pt x="141" y="3"/>
                  </a:lnTo>
                  <a:lnTo>
                    <a:pt x="152" y="0"/>
                  </a:lnTo>
                  <a:lnTo>
                    <a:pt x="155" y="9"/>
                  </a:lnTo>
                  <a:lnTo>
                    <a:pt x="165" y="22"/>
                  </a:lnTo>
                  <a:lnTo>
                    <a:pt x="165" y="30"/>
                  </a:lnTo>
                  <a:lnTo>
                    <a:pt x="163" y="39"/>
                  </a:lnTo>
                  <a:lnTo>
                    <a:pt x="164" y="45"/>
                  </a:lnTo>
                  <a:lnTo>
                    <a:pt x="170" y="51"/>
                  </a:lnTo>
                  <a:lnTo>
                    <a:pt x="185" y="61"/>
                  </a:lnTo>
                  <a:lnTo>
                    <a:pt x="195" y="69"/>
                  </a:lnTo>
                  <a:lnTo>
                    <a:pt x="195" y="76"/>
                  </a:lnTo>
                  <a:lnTo>
                    <a:pt x="207" y="86"/>
                  </a:lnTo>
                  <a:lnTo>
                    <a:pt x="215" y="95"/>
                  </a:lnTo>
                  <a:lnTo>
                    <a:pt x="220" y="108"/>
                  </a:lnTo>
                  <a:lnTo>
                    <a:pt x="234" y="116"/>
                  </a:lnTo>
                  <a:lnTo>
                    <a:pt x="237" y="123"/>
                  </a:lnTo>
                  <a:lnTo>
                    <a:pt x="231" y="125"/>
                  </a:lnTo>
                  <a:lnTo>
                    <a:pt x="219" y="124"/>
                  </a:lnTo>
                  <a:lnTo>
                    <a:pt x="205" y="122"/>
                  </a:lnTo>
                  <a:lnTo>
                    <a:pt x="198" y="124"/>
                  </a:lnTo>
                  <a:lnTo>
                    <a:pt x="196" y="129"/>
                  </a:lnTo>
                  <a:lnTo>
                    <a:pt x="190" y="130"/>
                  </a:lnTo>
                  <a:lnTo>
                    <a:pt x="182" y="125"/>
                  </a:lnTo>
                  <a:lnTo>
                    <a:pt x="162" y="136"/>
                  </a:lnTo>
                  <a:lnTo>
                    <a:pt x="154" y="133"/>
                  </a:lnTo>
                  <a:lnTo>
                    <a:pt x="151" y="135"/>
                  </a:lnTo>
                  <a:lnTo>
                    <a:pt x="146" y="148"/>
                  </a:lnTo>
                  <a:lnTo>
                    <a:pt x="132" y="144"/>
                  </a:lnTo>
                  <a:lnTo>
                    <a:pt x="119" y="142"/>
                  </a:lnTo>
                  <a:lnTo>
                    <a:pt x="107" y="134"/>
                  </a:lnTo>
                  <a:lnTo>
                    <a:pt x="92" y="127"/>
                  </a:lnTo>
                  <a:lnTo>
                    <a:pt x="82" y="133"/>
                  </a:lnTo>
                  <a:lnTo>
                    <a:pt x="75" y="144"/>
                  </a:lnTo>
                  <a:lnTo>
                    <a:pt x="73" y="159"/>
                  </a:lnTo>
                  <a:lnTo>
                    <a:pt x="61" y="157"/>
                  </a:lnTo>
                  <a:lnTo>
                    <a:pt x="49" y="154"/>
                  </a:lnTo>
                  <a:lnTo>
                    <a:pt x="38" y="165"/>
                  </a:lnTo>
                  <a:lnTo>
                    <a:pt x="29" y="184"/>
                  </a:lnTo>
                  <a:lnTo>
                    <a:pt x="27" y="178"/>
                  </a:lnTo>
                  <a:lnTo>
                    <a:pt x="26" y="169"/>
                  </a:lnTo>
                  <a:lnTo>
                    <a:pt x="17" y="162"/>
                  </a:lnTo>
                  <a:lnTo>
                    <a:pt x="10" y="152"/>
                  </a:lnTo>
                  <a:lnTo>
                    <a:pt x="9" y="144"/>
                  </a:lnTo>
                  <a:lnTo>
                    <a:pt x="0" y="133"/>
                  </a:lnTo>
                  <a:lnTo>
                    <a:pt x="2" y="127"/>
                  </a:lnTo>
                  <a:lnTo>
                    <a:pt x="0" y="118"/>
                  </a:lnTo>
                  <a:lnTo>
                    <a:pt x="1" y="102"/>
                  </a:lnTo>
                  <a:lnTo>
                    <a:pt x="5" y="98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8" name="Freeform 37"/>
            <p:cNvSpPr>
              <a:spLocks/>
            </p:cNvSpPr>
            <p:nvPr/>
          </p:nvSpPr>
          <p:spPr bwMode="auto">
            <a:xfrm>
              <a:off x="4338637" y="2336800"/>
              <a:ext cx="112713" cy="66675"/>
            </a:xfrm>
            <a:custGeom>
              <a:avLst/>
              <a:gdLst>
                <a:gd name="T0" fmla="*/ 2147483647 w 71"/>
                <a:gd name="T1" fmla="*/ 2147483647 h 42"/>
                <a:gd name="T2" fmla="*/ 2147483647 w 71"/>
                <a:gd name="T3" fmla="*/ 2147483647 h 42"/>
                <a:gd name="T4" fmla="*/ 2147483647 w 71"/>
                <a:gd name="T5" fmla="*/ 2147483647 h 42"/>
                <a:gd name="T6" fmla="*/ 2147483647 w 71"/>
                <a:gd name="T7" fmla="*/ 2147483647 h 42"/>
                <a:gd name="T8" fmla="*/ 2147483647 w 71"/>
                <a:gd name="T9" fmla="*/ 2147483647 h 42"/>
                <a:gd name="T10" fmla="*/ 2147483647 w 71"/>
                <a:gd name="T11" fmla="*/ 2147483647 h 42"/>
                <a:gd name="T12" fmla="*/ 2147483647 w 71"/>
                <a:gd name="T13" fmla="*/ 2147483647 h 42"/>
                <a:gd name="T14" fmla="*/ 2147483647 w 71"/>
                <a:gd name="T15" fmla="*/ 2147483647 h 42"/>
                <a:gd name="T16" fmla="*/ 2147483647 w 71"/>
                <a:gd name="T17" fmla="*/ 2147483647 h 42"/>
                <a:gd name="T18" fmla="*/ 2147483647 w 71"/>
                <a:gd name="T19" fmla="*/ 2147483647 h 42"/>
                <a:gd name="T20" fmla="*/ 2147483647 w 71"/>
                <a:gd name="T21" fmla="*/ 2147483647 h 42"/>
                <a:gd name="T22" fmla="*/ 2147483647 w 71"/>
                <a:gd name="T23" fmla="*/ 2147483647 h 42"/>
                <a:gd name="T24" fmla="*/ 2147483647 w 71"/>
                <a:gd name="T25" fmla="*/ 2147483647 h 42"/>
                <a:gd name="T26" fmla="*/ 2147483647 w 71"/>
                <a:gd name="T27" fmla="*/ 2147483647 h 42"/>
                <a:gd name="T28" fmla="*/ 2147483647 w 71"/>
                <a:gd name="T29" fmla="*/ 2147483647 h 42"/>
                <a:gd name="T30" fmla="*/ 0 w 71"/>
                <a:gd name="T31" fmla="*/ 2147483647 h 42"/>
                <a:gd name="T32" fmla="*/ 0 w 71"/>
                <a:gd name="T33" fmla="*/ 2147483647 h 42"/>
                <a:gd name="T34" fmla="*/ 2147483647 w 71"/>
                <a:gd name="T35" fmla="*/ 2147483647 h 42"/>
                <a:gd name="T36" fmla="*/ 2147483647 w 71"/>
                <a:gd name="T37" fmla="*/ 2147483647 h 42"/>
                <a:gd name="T38" fmla="*/ 2147483647 w 71"/>
                <a:gd name="T39" fmla="*/ 2147483647 h 42"/>
                <a:gd name="T40" fmla="*/ 2147483647 w 71"/>
                <a:gd name="T41" fmla="*/ 2147483647 h 42"/>
                <a:gd name="T42" fmla="*/ 2147483647 w 71"/>
                <a:gd name="T43" fmla="*/ 2147483647 h 42"/>
                <a:gd name="T44" fmla="*/ 2147483647 w 71"/>
                <a:gd name="T45" fmla="*/ 0 h 42"/>
                <a:gd name="T46" fmla="*/ 2147483647 w 71"/>
                <a:gd name="T47" fmla="*/ 2147483647 h 4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"/>
                <a:gd name="T73" fmla="*/ 0 h 42"/>
                <a:gd name="T74" fmla="*/ 71 w 71"/>
                <a:gd name="T75" fmla="*/ 42 h 4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" h="42">
                  <a:moveTo>
                    <a:pt x="57" y="6"/>
                  </a:moveTo>
                  <a:lnTo>
                    <a:pt x="58" y="10"/>
                  </a:lnTo>
                  <a:lnTo>
                    <a:pt x="56" y="15"/>
                  </a:lnTo>
                  <a:lnTo>
                    <a:pt x="63" y="19"/>
                  </a:lnTo>
                  <a:lnTo>
                    <a:pt x="71" y="19"/>
                  </a:lnTo>
                  <a:lnTo>
                    <a:pt x="71" y="27"/>
                  </a:lnTo>
                  <a:lnTo>
                    <a:pt x="64" y="31"/>
                  </a:lnTo>
                  <a:lnTo>
                    <a:pt x="51" y="28"/>
                  </a:lnTo>
                  <a:lnTo>
                    <a:pt x="48" y="37"/>
                  </a:lnTo>
                  <a:lnTo>
                    <a:pt x="40" y="37"/>
                  </a:lnTo>
                  <a:lnTo>
                    <a:pt x="38" y="34"/>
                  </a:lnTo>
                  <a:lnTo>
                    <a:pt x="29" y="41"/>
                  </a:lnTo>
                  <a:lnTo>
                    <a:pt x="21" y="42"/>
                  </a:lnTo>
                  <a:lnTo>
                    <a:pt x="13" y="38"/>
                  </a:lnTo>
                  <a:lnTo>
                    <a:pt x="8" y="29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8" y="8"/>
                  </a:lnTo>
                  <a:lnTo>
                    <a:pt x="22" y="4"/>
                  </a:lnTo>
                  <a:lnTo>
                    <a:pt x="36" y="4"/>
                  </a:lnTo>
                  <a:lnTo>
                    <a:pt x="40" y="0"/>
                  </a:lnTo>
                  <a:lnTo>
                    <a:pt x="57" y="6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99" name="Freeform 39"/>
            <p:cNvSpPr>
              <a:spLocks/>
            </p:cNvSpPr>
            <p:nvPr/>
          </p:nvSpPr>
          <p:spPr bwMode="auto">
            <a:xfrm>
              <a:off x="7299325" y="3246437"/>
              <a:ext cx="65088" cy="61913"/>
            </a:xfrm>
            <a:custGeom>
              <a:avLst/>
              <a:gdLst>
                <a:gd name="T0" fmla="*/ 2147483647 w 41"/>
                <a:gd name="T1" fmla="*/ 2147483647 h 39"/>
                <a:gd name="T2" fmla="*/ 2147483647 w 41"/>
                <a:gd name="T3" fmla="*/ 2147483647 h 39"/>
                <a:gd name="T4" fmla="*/ 2147483647 w 41"/>
                <a:gd name="T5" fmla="*/ 2147483647 h 39"/>
                <a:gd name="T6" fmla="*/ 0 w 41"/>
                <a:gd name="T7" fmla="*/ 2147483647 h 39"/>
                <a:gd name="T8" fmla="*/ 2147483647 w 41"/>
                <a:gd name="T9" fmla="*/ 2147483647 h 39"/>
                <a:gd name="T10" fmla="*/ 2147483647 w 41"/>
                <a:gd name="T11" fmla="*/ 0 h 39"/>
                <a:gd name="T12" fmla="*/ 2147483647 w 41"/>
                <a:gd name="T13" fmla="*/ 0 h 39"/>
                <a:gd name="T14" fmla="*/ 2147483647 w 41"/>
                <a:gd name="T15" fmla="*/ 2147483647 h 39"/>
                <a:gd name="T16" fmla="*/ 2147483647 w 41"/>
                <a:gd name="T17" fmla="*/ 2147483647 h 39"/>
                <a:gd name="T18" fmla="*/ 2147483647 w 41"/>
                <a:gd name="T19" fmla="*/ 214748364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"/>
                <a:gd name="T31" fmla="*/ 0 h 39"/>
                <a:gd name="T32" fmla="*/ 41 w 41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" h="39">
                  <a:moveTo>
                    <a:pt x="33" y="29"/>
                  </a:moveTo>
                  <a:lnTo>
                    <a:pt x="19" y="39"/>
                  </a:lnTo>
                  <a:lnTo>
                    <a:pt x="3" y="33"/>
                  </a:lnTo>
                  <a:lnTo>
                    <a:pt x="0" y="15"/>
                  </a:lnTo>
                  <a:lnTo>
                    <a:pt x="7" y="6"/>
                  </a:lnTo>
                  <a:lnTo>
                    <a:pt x="25" y="0"/>
                  </a:lnTo>
                  <a:lnTo>
                    <a:pt x="36" y="0"/>
                  </a:lnTo>
                  <a:lnTo>
                    <a:pt x="41" y="8"/>
                  </a:lnTo>
                  <a:lnTo>
                    <a:pt x="35" y="17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6166271" y="2157064"/>
              <a:ext cx="1494473" cy="1083261"/>
            </a:xfrm>
            <a:custGeom>
              <a:avLst/>
              <a:gdLst>
                <a:gd name="T0" fmla="*/ 872 w 941"/>
                <a:gd name="T1" fmla="*/ 114 h 682"/>
                <a:gd name="T2" fmla="*/ 932 w 941"/>
                <a:gd name="T3" fmla="*/ 118 h 682"/>
                <a:gd name="T4" fmla="*/ 919 w 941"/>
                <a:gd name="T5" fmla="*/ 164 h 682"/>
                <a:gd name="T6" fmla="*/ 928 w 941"/>
                <a:gd name="T7" fmla="*/ 214 h 682"/>
                <a:gd name="T8" fmla="*/ 895 w 941"/>
                <a:gd name="T9" fmla="*/ 232 h 682"/>
                <a:gd name="T10" fmla="*/ 873 w 941"/>
                <a:gd name="T11" fmla="*/ 251 h 682"/>
                <a:gd name="T12" fmla="*/ 825 w 941"/>
                <a:gd name="T13" fmla="*/ 291 h 682"/>
                <a:gd name="T14" fmla="*/ 813 w 941"/>
                <a:gd name="T15" fmla="*/ 265 h 682"/>
                <a:gd name="T16" fmla="*/ 771 w 941"/>
                <a:gd name="T17" fmla="*/ 289 h 682"/>
                <a:gd name="T18" fmla="*/ 781 w 941"/>
                <a:gd name="T19" fmla="*/ 317 h 682"/>
                <a:gd name="T20" fmla="*/ 833 w 941"/>
                <a:gd name="T21" fmla="*/ 325 h 682"/>
                <a:gd name="T22" fmla="*/ 827 w 941"/>
                <a:gd name="T23" fmla="*/ 354 h 682"/>
                <a:gd name="T24" fmla="*/ 849 w 941"/>
                <a:gd name="T25" fmla="*/ 410 h 682"/>
                <a:gd name="T26" fmla="*/ 880 w 941"/>
                <a:gd name="T27" fmla="*/ 466 h 682"/>
                <a:gd name="T28" fmla="*/ 903 w 941"/>
                <a:gd name="T29" fmla="*/ 517 h 682"/>
                <a:gd name="T30" fmla="*/ 871 w 941"/>
                <a:gd name="T31" fmla="*/ 593 h 682"/>
                <a:gd name="T32" fmla="*/ 801 w 941"/>
                <a:gd name="T33" fmla="*/ 642 h 682"/>
                <a:gd name="T34" fmla="*/ 744 w 941"/>
                <a:gd name="T35" fmla="*/ 659 h 682"/>
                <a:gd name="T36" fmla="*/ 727 w 941"/>
                <a:gd name="T37" fmla="*/ 659 h 682"/>
                <a:gd name="T38" fmla="*/ 664 w 941"/>
                <a:gd name="T39" fmla="*/ 642 h 682"/>
                <a:gd name="T40" fmla="*/ 624 w 941"/>
                <a:gd name="T41" fmla="*/ 629 h 682"/>
                <a:gd name="T42" fmla="*/ 576 w 941"/>
                <a:gd name="T43" fmla="*/ 640 h 682"/>
                <a:gd name="T44" fmla="*/ 569 w 941"/>
                <a:gd name="T45" fmla="*/ 649 h 682"/>
                <a:gd name="T46" fmla="*/ 535 w 941"/>
                <a:gd name="T47" fmla="*/ 627 h 682"/>
                <a:gd name="T48" fmla="*/ 494 w 941"/>
                <a:gd name="T49" fmla="*/ 582 h 682"/>
                <a:gd name="T50" fmla="*/ 491 w 941"/>
                <a:gd name="T51" fmla="*/ 527 h 682"/>
                <a:gd name="T52" fmla="*/ 456 w 941"/>
                <a:gd name="T53" fmla="*/ 505 h 682"/>
                <a:gd name="T54" fmla="*/ 401 w 941"/>
                <a:gd name="T55" fmla="*/ 508 h 682"/>
                <a:gd name="T56" fmla="*/ 356 w 941"/>
                <a:gd name="T57" fmla="*/ 520 h 682"/>
                <a:gd name="T58" fmla="*/ 321 w 941"/>
                <a:gd name="T59" fmla="*/ 520 h 682"/>
                <a:gd name="T60" fmla="*/ 253 w 941"/>
                <a:gd name="T61" fmla="*/ 508 h 682"/>
                <a:gd name="T62" fmla="*/ 199 w 941"/>
                <a:gd name="T63" fmla="*/ 478 h 682"/>
                <a:gd name="T64" fmla="*/ 129 w 941"/>
                <a:gd name="T65" fmla="*/ 449 h 682"/>
                <a:gd name="T66" fmla="*/ 120 w 941"/>
                <a:gd name="T67" fmla="*/ 408 h 682"/>
                <a:gd name="T68" fmla="*/ 54 w 941"/>
                <a:gd name="T69" fmla="*/ 342 h 682"/>
                <a:gd name="T70" fmla="*/ 26 w 941"/>
                <a:gd name="T71" fmla="*/ 307 h 682"/>
                <a:gd name="T72" fmla="*/ 3 w 941"/>
                <a:gd name="T73" fmla="*/ 280 h 682"/>
                <a:gd name="T74" fmla="*/ 42 w 941"/>
                <a:gd name="T75" fmla="*/ 264 h 682"/>
                <a:gd name="T76" fmla="*/ 91 w 941"/>
                <a:gd name="T77" fmla="*/ 230 h 682"/>
                <a:gd name="T78" fmla="*/ 68 w 941"/>
                <a:gd name="T79" fmla="*/ 172 h 682"/>
                <a:gd name="T80" fmla="*/ 136 w 941"/>
                <a:gd name="T81" fmla="*/ 130 h 682"/>
                <a:gd name="T82" fmla="*/ 151 w 941"/>
                <a:gd name="T83" fmla="*/ 85 h 682"/>
                <a:gd name="T84" fmla="*/ 213 w 941"/>
                <a:gd name="T85" fmla="*/ 116 h 682"/>
                <a:gd name="T86" fmla="*/ 267 w 941"/>
                <a:gd name="T87" fmla="*/ 168 h 682"/>
                <a:gd name="T88" fmla="*/ 343 w 941"/>
                <a:gd name="T89" fmla="*/ 205 h 682"/>
                <a:gd name="T90" fmla="*/ 433 w 941"/>
                <a:gd name="T91" fmla="*/ 219 h 682"/>
                <a:gd name="T92" fmla="*/ 512 w 941"/>
                <a:gd name="T93" fmla="*/ 241 h 682"/>
                <a:gd name="T94" fmla="*/ 591 w 941"/>
                <a:gd name="T95" fmla="*/ 214 h 682"/>
                <a:gd name="T96" fmla="*/ 590 w 941"/>
                <a:gd name="T97" fmla="*/ 182 h 682"/>
                <a:gd name="T98" fmla="*/ 632 w 941"/>
                <a:gd name="T99" fmla="*/ 164 h 682"/>
                <a:gd name="T100" fmla="*/ 687 w 941"/>
                <a:gd name="T101" fmla="*/ 134 h 682"/>
                <a:gd name="T102" fmla="*/ 659 w 941"/>
                <a:gd name="T103" fmla="*/ 108 h 682"/>
                <a:gd name="T104" fmla="*/ 616 w 941"/>
                <a:gd name="T105" fmla="*/ 107 h 682"/>
                <a:gd name="T106" fmla="*/ 652 w 941"/>
                <a:gd name="T107" fmla="*/ 66 h 682"/>
                <a:gd name="T108" fmla="*/ 642 w 941"/>
                <a:gd name="T109" fmla="*/ 18 h 682"/>
                <a:gd name="T110" fmla="*/ 672 w 941"/>
                <a:gd name="T111" fmla="*/ 0 h 682"/>
                <a:gd name="T112" fmla="*/ 757 w 941"/>
                <a:gd name="T113" fmla="*/ 42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41" h="682">
                  <a:moveTo>
                    <a:pt x="791" y="74"/>
                  </a:moveTo>
                  <a:lnTo>
                    <a:pt x="823" y="80"/>
                  </a:lnTo>
                  <a:lnTo>
                    <a:pt x="852" y="95"/>
                  </a:lnTo>
                  <a:lnTo>
                    <a:pt x="872" y="114"/>
                  </a:lnTo>
                  <a:lnTo>
                    <a:pt x="896" y="114"/>
                  </a:lnTo>
                  <a:lnTo>
                    <a:pt x="905" y="106"/>
                  </a:lnTo>
                  <a:lnTo>
                    <a:pt x="927" y="100"/>
                  </a:lnTo>
                  <a:lnTo>
                    <a:pt x="932" y="118"/>
                  </a:lnTo>
                  <a:lnTo>
                    <a:pt x="930" y="126"/>
                  </a:lnTo>
                  <a:lnTo>
                    <a:pt x="940" y="148"/>
                  </a:lnTo>
                  <a:lnTo>
                    <a:pt x="941" y="168"/>
                  </a:lnTo>
                  <a:lnTo>
                    <a:pt x="919" y="164"/>
                  </a:lnTo>
                  <a:lnTo>
                    <a:pt x="909" y="171"/>
                  </a:lnTo>
                  <a:lnTo>
                    <a:pt x="924" y="189"/>
                  </a:lnTo>
                  <a:lnTo>
                    <a:pt x="936" y="213"/>
                  </a:lnTo>
                  <a:lnTo>
                    <a:pt x="928" y="214"/>
                  </a:lnTo>
                  <a:lnTo>
                    <a:pt x="934" y="224"/>
                  </a:lnTo>
                  <a:lnTo>
                    <a:pt x="916" y="212"/>
                  </a:lnTo>
                  <a:lnTo>
                    <a:pt x="916" y="223"/>
                  </a:lnTo>
                  <a:lnTo>
                    <a:pt x="895" y="232"/>
                  </a:lnTo>
                  <a:lnTo>
                    <a:pt x="904" y="243"/>
                  </a:lnTo>
                  <a:lnTo>
                    <a:pt x="889" y="243"/>
                  </a:lnTo>
                  <a:lnTo>
                    <a:pt x="877" y="236"/>
                  </a:lnTo>
                  <a:lnTo>
                    <a:pt x="873" y="251"/>
                  </a:lnTo>
                  <a:lnTo>
                    <a:pt x="861" y="262"/>
                  </a:lnTo>
                  <a:lnTo>
                    <a:pt x="853" y="275"/>
                  </a:lnTo>
                  <a:lnTo>
                    <a:pt x="833" y="281"/>
                  </a:lnTo>
                  <a:lnTo>
                    <a:pt x="825" y="291"/>
                  </a:lnTo>
                  <a:lnTo>
                    <a:pt x="809" y="296"/>
                  </a:lnTo>
                  <a:lnTo>
                    <a:pt x="814" y="287"/>
                  </a:lnTo>
                  <a:lnTo>
                    <a:pt x="806" y="279"/>
                  </a:lnTo>
                  <a:lnTo>
                    <a:pt x="813" y="265"/>
                  </a:lnTo>
                  <a:lnTo>
                    <a:pt x="799" y="254"/>
                  </a:lnTo>
                  <a:lnTo>
                    <a:pt x="788" y="261"/>
                  </a:lnTo>
                  <a:lnTo>
                    <a:pt x="776" y="275"/>
                  </a:lnTo>
                  <a:lnTo>
                    <a:pt x="771" y="289"/>
                  </a:lnTo>
                  <a:lnTo>
                    <a:pt x="755" y="290"/>
                  </a:lnTo>
                  <a:lnTo>
                    <a:pt x="751" y="299"/>
                  </a:lnTo>
                  <a:lnTo>
                    <a:pt x="766" y="313"/>
                  </a:lnTo>
                  <a:lnTo>
                    <a:pt x="781" y="317"/>
                  </a:lnTo>
                  <a:lnTo>
                    <a:pt x="786" y="326"/>
                  </a:lnTo>
                  <a:lnTo>
                    <a:pt x="802" y="332"/>
                  </a:lnTo>
                  <a:lnTo>
                    <a:pt x="815" y="317"/>
                  </a:lnTo>
                  <a:lnTo>
                    <a:pt x="833" y="325"/>
                  </a:lnTo>
                  <a:lnTo>
                    <a:pt x="845" y="326"/>
                  </a:lnTo>
                  <a:lnTo>
                    <a:pt x="852" y="337"/>
                  </a:lnTo>
                  <a:lnTo>
                    <a:pt x="830" y="343"/>
                  </a:lnTo>
                  <a:lnTo>
                    <a:pt x="827" y="354"/>
                  </a:lnTo>
                  <a:lnTo>
                    <a:pt x="815" y="364"/>
                  </a:lnTo>
                  <a:lnTo>
                    <a:pt x="811" y="378"/>
                  </a:lnTo>
                  <a:lnTo>
                    <a:pt x="834" y="390"/>
                  </a:lnTo>
                  <a:lnTo>
                    <a:pt x="849" y="410"/>
                  </a:lnTo>
                  <a:lnTo>
                    <a:pt x="867" y="429"/>
                  </a:lnTo>
                  <a:lnTo>
                    <a:pt x="884" y="445"/>
                  </a:lnTo>
                  <a:lnTo>
                    <a:pt x="889" y="461"/>
                  </a:lnTo>
                  <a:lnTo>
                    <a:pt x="880" y="466"/>
                  </a:lnTo>
                  <a:lnTo>
                    <a:pt x="888" y="477"/>
                  </a:lnTo>
                  <a:lnTo>
                    <a:pt x="900" y="484"/>
                  </a:lnTo>
                  <a:lnTo>
                    <a:pt x="903" y="501"/>
                  </a:lnTo>
                  <a:lnTo>
                    <a:pt x="903" y="517"/>
                  </a:lnTo>
                  <a:lnTo>
                    <a:pt x="894" y="519"/>
                  </a:lnTo>
                  <a:lnTo>
                    <a:pt x="888" y="541"/>
                  </a:lnTo>
                  <a:lnTo>
                    <a:pt x="881" y="569"/>
                  </a:lnTo>
                  <a:lnTo>
                    <a:pt x="871" y="593"/>
                  </a:lnTo>
                  <a:lnTo>
                    <a:pt x="851" y="613"/>
                  </a:lnTo>
                  <a:lnTo>
                    <a:pt x="830" y="630"/>
                  </a:lnTo>
                  <a:lnTo>
                    <a:pt x="810" y="632"/>
                  </a:lnTo>
                  <a:lnTo>
                    <a:pt x="801" y="642"/>
                  </a:lnTo>
                  <a:lnTo>
                    <a:pt x="793" y="635"/>
                  </a:lnTo>
                  <a:lnTo>
                    <a:pt x="785" y="645"/>
                  </a:lnTo>
                  <a:lnTo>
                    <a:pt x="762" y="656"/>
                  </a:lnTo>
                  <a:lnTo>
                    <a:pt x="744" y="659"/>
                  </a:lnTo>
                  <a:lnTo>
                    <a:pt x="742" y="681"/>
                  </a:lnTo>
                  <a:lnTo>
                    <a:pt x="732" y="682"/>
                  </a:lnTo>
                  <a:lnTo>
                    <a:pt x="725" y="667"/>
                  </a:lnTo>
                  <a:lnTo>
                    <a:pt x="727" y="659"/>
                  </a:lnTo>
                  <a:lnTo>
                    <a:pt x="702" y="652"/>
                  </a:lnTo>
                  <a:lnTo>
                    <a:pt x="694" y="656"/>
                  </a:lnTo>
                  <a:lnTo>
                    <a:pt x="675" y="650"/>
                  </a:lnTo>
                  <a:lnTo>
                    <a:pt x="664" y="642"/>
                  </a:lnTo>
                  <a:lnTo>
                    <a:pt x="665" y="630"/>
                  </a:lnTo>
                  <a:lnTo>
                    <a:pt x="648" y="626"/>
                  </a:lnTo>
                  <a:lnTo>
                    <a:pt x="638" y="618"/>
                  </a:lnTo>
                  <a:lnTo>
                    <a:pt x="624" y="629"/>
                  </a:lnTo>
                  <a:lnTo>
                    <a:pt x="608" y="632"/>
                  </a:lnTo>
                  <a:lnTo>
                    <a:pt x="593" y="632"/>
                  </a:lnTo>
                  <a:lnTo>
                    <a:pt x="585" y="637"/>
                  </a:lnTo>
                  <a:lnTo>
                    <a:pt x="576" y="640"/>
                  </a:lnTo>
                  <a:lnTo>
                    <a:pt x="583" y="663"/>
                  </a:lnTo>
                  <a:lnTo>
                    <a:pt x="573" y="663"/>
                  </a:lnTo>
                  <a:lnTo>
                    <a:pt x="571" y="658"/>
                  </a:lnTo>
                  <a:lnTo>
                    <a:pt x="569" y="649"/>
                  </a:lnTo>
                  <a:lnTo>
                    <a:pt x="557" y="656"/>
                  </a:lnTo>
                  <a:lnTo>
                    <a:pt x="548" y="652"/>
                  </a:lnTo>
                  <a:lnTo>
                    <a:pt x="533" y="644"/>
                  </a:lnTo>
                  <a:lnTo>
                    <a:pt x="535" y="627"/>
                  </a:lnTo>
                  <a:lnTo>
                    <a:pt x="523" y="623"/>
                  </a:lnTo>
                  <a:lnTo>
                    <a:pt x="515" y="604"/>
                  </a:lnTo>
                  <a:lnTo>
                    <a:pt x="497" y="607"/>
                  </a:lnTo>
                  <a:lnTo>
                    <a:pt x="494" y="582"/>
                  </a:lnTo>
                  <a:lnTo>
                    <a:pt x="507" y="565"/>
                  </a:lnTo>
                  <a:lnTo>
                    <a:pt x="504" y="548"/>
                  </a:lnTo>
                  <a:lnTo>
                    <a:pt x="500" y="532"/>
                  </a:lnTo>
                  <a:lnTo>
                    <a:pt x="491" y="527"/>
                  </a:lnTo>
                  <a:lnTo>
                    <a:pt x="482" y="515"/>
                  </a:lnTo>
                  <a:lnTo>
                    <a:pt x="472" y="516"/>
                  </a:lnTo>
                  <a:lnTo>
                    <a:pt x="452" y="513"/>
                  </a:lnTo>
                  <a:lnTo>
                    <a:pt x="456" y="505"/>
                  </a:lnTo>
                  <a:lnTo>
                    <a:pt x="445" y="492"/>
                  </a:lnTo>
                  <a:lnTo>
                    <a:pt x="434" y="500"/>
                  </a:lnTo>
                  <a:lnTo>
                    <a:pt x="418" y="495"/>
                  </a:lnTo>
                  <a:lnTo>
                    <a:pt x="401" y="508"/>
                  </a:lnTo>
                  <a:lnTo>
                    <a:pt x="389" y="524"/>
                  </a:lnTo>
                  <a:lnTo>
                    <a:pt x="375" y="527"/>
                  </a:lnTo>
                  <a:lnTo>
                    <a:pt x="366" y="521"/>
                  </a:lnTo>
                  <a:lnTo>
                    <a:pt x="356" y="520"/>
                  </a:lnTo>
                  <a:lnTo>
                    <a:pt x="343" y="516"/>
                  </a:lnTo>
                  <a:lnTo>
                    <a:pt x="334" y="521"/>
                  </a:lnTo>
                  <a:lnTo>
                    <a:pt x="326" y="536"/>
                  </a:lnTo>
                  <a:lnTo>
                    <a:pt x="321" y="520"/>
                  </a:lnTo>
                  <a:lnTo>
                    <a:pt x="311" y="524"/>
                  </a:lnTo>
                  <a:lnTo>
                    <a:pt x="290" y="522"/>
                  </a:lnTo>
                  <a:lnTo>
                    <a:pt x="269" y="517"/>
                  </a:lnTo>
                  <a:lnTo>
                    <a:pt x="253" y="508"/>
                  </a:lnTo>
                  <a:lnTo>
                    <a:pt x="238" y="504"/>
                  </a:lnTo>
                  <a:lnTo>
                    <a:pt x="230" y="494"/>
                  </a:lnTo>
                  <a:lnTo>
                    <a:pt x="219" y="491"/>
                  </a:lnTo>
                  <a:lnTo>
                    <a:pt x="199" y="478"/>
                  </a:lnTo>
                  <a:lnTo>
                    <a:pt x="183" y="472"/>
                  </a:lnTo>
                  <a:lnTo>
                    <a:pt x="177" y="476"/>
                  </a:lnTo>
                  <a:lnTo>
                    <a:pt x="149" y="462"/>
                  </a:lnTo>
                  <a:lnTo>
                    <a:pt x="129" y="449"/>
                  </a:lnTo>
                  <a:lnTo>
                    <a:pt x="119" y="426"/>
                  </a:lnTo>
                  <a:lnTo>
                    <a:pt x="132" y="429"/>
                  </a:lnTo>
                  <a:lnTo>
                    <a:pt x="130" y="418"/>
                  </a:lnTo>
                  <a:lnTo>
                    <a:pt x="120" y="408"/>
                  </a:lnTo>
                  <a:lnTo>
                    <a:pt x="118" y="391"/>
                  </a:lnTo>
                  <a:lnTo>
                    <a:pt x="93" y="366"/>
                  </a:lnTo>
                  <a:lnTo>
                    <a:pt x="63" y="358"/>
                  </a:lnTo>
                  <a:lnTo>
                    <a:pt x="54" y="342"/>
                  </a:lnTo>
                  <a:lnTo>
                    <a:pt x="38" y="333"/>
                  </a:lnTo>
                  <a:lnTo>
                    <a:pt x="34" y="327"/>
                  </a:lnTo>
                  <a:lnTo>
                    <a:pt x="28" y="315"/>
                  </a:lnTo>
                  <a:lnTo>
                    <a:pt x="26" y="307"/>
                  </a:lnTo>
                  <a:lnTo>
                    <a:pt x="15" y="302"/>
                  </a:lnTo>
                  <a:lnTo>
                    <a:pt x="9" y="304"/>
                  </a:lnTo>
                  <a:lnTo>
                    <a:pt x="0" y="285"/>
                  </a:lnTo>
                  <a:lnTo>
                    <a:pt x="3" y="280"/>
                  </a:lnTo>
                  <a:lnTo>
                    <a:pt x="0" y="276"/>
                  </a:lnTo>
                  <a:lnTo>
                    <a:pt x="13" y="266"/>
                  </a:lnTo>
                  <a:lnTo>
                    <a:pt x="23" y="262"/>
                  </a:lnTo>
                  <a:lnTo>
                    <a:pt x="42" y="264"/>
                  </a:lnTo>
                  <a:lnTo>
                    <a:pt x="44" y="252"/>
                  </a:lnTo>
                  <a:lnTo>
                    <a:pt x="65" y="249"/>
                  </a:lnTo>
                  <a:lnTo>
                    <a:pt x="68" y="241"/>
                  </a:lnTo>
                  <a:lnTo>
                    <a:pt x="91" y="230"/>
                  </a:lnTo>
                  <a:lnTo>
                    <a:pt x="92" y="225"/>
                  </a:lnTo>
                  <a:lnTo>
                    <a:pt x="87" y="213"/>
                  </a:lnTo>
                  <a:lnTo>
                    <a:pt x="96" y="208"/>
                  </a:lnTo>
                  <a:lnTo>
                    <a:pt x="68" y="172"/>
                  </a:lnTo>
                  <a:lnTo>
                    <a:pt x="98" y="164"/>
                  </a:lnTo>
                  <a:lnTo>
                    <a:pt x="104" y="160"/>
                  </a:lnTo>
                  <a:lnTo>
                    <a:pt x="101" y="123"/>
                  </a:lnTo>
                  <a:lnTo>
                    <a:pt x="136" y="130"/>
                  </a:lnTo>
                  <a:lnTo>
                    <a:pt x="141" y="121"/>
                  </a:lnTo>
                  <a:lnTo>
                    <a:pt x="133" y="100"/>
                  </a:lnTo>
                  <a:lnTo>
                    <a:pt x="146" y="98"/>
                  </a:lnTo>
                  <a:lnTo>
                    <a:pt x="151" y="85"/>
                  </a:lnTo>
                  <a:lnTo>
                    <a:pt x="157" y="83"/>
                  </a:lnTo>
                  <a:lnTo>
                    <a:pt x="168" y="97"/>
                  </a:lnTo>
                  <a:lnTo>
                    <a:pt x="186" y="108"/>
                  </a:lnTo>
                  <a:lnTo>
                    <a:pt x="213" y="116"/>
                  </a:lnTo>
                  <a:lnTo>
                    <a:pt x="232" y="132"/>
                  </a:lnTo>
                  <a:lnTo>
                    <a:pt x="236" y="156"/>
                  </a:lnTo>
                  <a:lnTo>
                    <a:pt x="246" y="165"/>
                  </a:lnTo>
                  <a:lnTo>
                    <a:pt x="267" y="168"/>
                  </a:lnTo>
                  <a:lnTo>
                    <a:pt x="290" y="171"/>
                  </a:lnTo>
                  <a:lnTo>
                    <a:pt x="316" y="184"/>
                  </a:lnTo>
                  <a:lnTo>
                    <a:pt x="327" y="186"/>
                  </a:lnTo>
                  <a:lnTo>
                    <a:pt x="343" y="205"/>
                  </a:lnTo>
                  <a:lnTo>
                    <a:pt x="358" y="217"/>
                  </a:lnTo>
                  <a:lnTo>
                    <a:pt x="376" y="217"/>
                  </a:lnTo>
                  <a:lnTo>
                    <a:pt x="412" y="222"/>
                  </a:lnTo>
                  <a:lnTo>
                    <a:pt x="433" y="219"/>
                  </a:lnTo>
                  <a:lnTo>
                    <a:pt x="451" y="222"/>
                  </a:lnTo>
                  <a:lnTo>
                    <a:pt x="481" y="234"/>
                  </a:lnTo>
                  <a:lnTo>
                    <a:pt x="502" y="234"/>
                  </a:lnTo>
                  <a:lnTo>
                    <a:pt x="512" y="241"/>
                  </a:lnTo>
                  <a:lnTo>
                    <a:pt x="527" y="230"/>
                  </a:lnTo>
                  <a:lnTo>
                    <a:pt x="550" y="222"/>
                  </a:lnTo>
                  <a:lnTo>
                    <a:pt x="575" y="222"/>
                  </a:lnTo>
                  <a:lnTo>
                    <a:pt x="591" y="214"/>
                  </a:lnTo>
                  <a:lnTo>
                    <a:pt x="598" y="203"/>
                  </a:lnTo>
                  <a:lnTo>
                    <a:pt x="606" y="196"/>
                  </a:lnTo>
                  <a:lnTo>
                    <a:pt x="600" y="190"/>
                  </a:lnTo>
                  <a:lnTo>
                    <a:pt x="590" y="182"/>
                  </a:lnTo>
                  <a:lnTo>
                    <a:pt x="592" y="169"/>
                  </a:lnTo>
                  <a:lnTo>
                    <a:pt x="602" y="171"/>
                  </a:lnTo>
                  <a:lnTo>
                    <a:pt x="621" y="175"/>
                  </a:lnTo>
                  <a:lnTo>
                    <a:pt x="632" y="164"/>
                  </a:lnTo>
                  <a:lnTo>
                    <a:pt x="653" y="156"/>
                  </a:lnTo>
                  <a:lnTo>
                    <a:pt x="657" y="142"/>
                  </a:lnTo>
                  <a:lnTo>
                    <a:pt x="665" y="137"/>
                  </a:lnTo>
                  <a:lnTo>
                    <a:pt x="687" y="134"/>
                  </a:lnTo>
                  <a:lnTo>
                    <a:pt x="702" y="136"/>
                  </a:lnTo>
                  <a:lnTo>
                    <a:pt x="699" y="129"/>
                  </a:lnTo>
                  <a:lnTo>
                    <a:pt x="676" y="115"/>
                  </a:lnTo>
                  <a:lnTo>
                    <a:pt x="659" y="108"/>
                  </a:lnTo>
                  <a:lnTo>
                    <a:pt x="651" y="116"/>
                  </a:lnTo>
                  <a:lnTo>
                    <a:pt x="633" y="112"/>
                  </a:lnTo>
                  <a:lnTo>
                    <a:pt x="625" y="115"/>
                  </a:lnTo>
                  <a:lnTo>
                    <a:pt x="616" y="107"/>
                  </a:lnTo>
                  <a:lnTo>
                    <a:pt x="615" y="87"/>
                  </a:lnTo>
                  <a:lnTo>
                    <a:pt x="613" y="71"/>
                  </a:lnTo>
                  <a:lnTo>
                    <a:pt x="638" y="79"/>
                  </a:lnTo>
                  <a:lnTo>
                    <a:pt x="652" y="66"/>
                  </a:lnTo>
                  <a:lnTo>
                    <a:pt x="646" y="57"/>
                  </a:lnTo>
                  <a:lnTo>
                    <a:pt x="646" y="36"/>
                  </a:lnTo>
                  <a:lnTo>
                    <a:pt x="650" y="30"/>
                  </a:lnTo>
                  <a:lnTo>
                    <a:pt x="642" y="18"/>
                  </a:lnTo>
                  <a:lnTo>
                    <a:pt x="630" y="14"/>
                  </a:lnTo>
                  <a:lnTo>
                    <a:pt x="635" y="4"/>
                  </a:lnTo>
                  <a:lnTo>
                    <a:pt x="652" y="0"/>
                  </a:lnTo>
                  <a:lnTo>
                    <a:pt x="672" y="0"/>
                  </a:lnTo>
                  <a:lnTo>
                    <a:pt x="700" y="5"/>
                  </a:lnTo>
                  <a:lnTo>
                    <a:pt x="719" y="13"/>
                  </a:lnTo>
                  <a:lnTo>
                    <a:pt x="744" y="33"/>
                  </a:lnTo>
                  <a:lnTo>
                    <a:pt x="757" y="42"/>
                  </a:lnTo>
                  <a:lnTo>
                    <a:pt x="771" y="54"/>
                  </a:lnTo>
                  <a:lnTo>
                    <a:pt x="791" y="7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5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 dirty="0">
                <a:latin typeface="+mn-lt"/>
              </a:endParaRPr>
            </a:p>
          </p:txBody>
        </p:sp>
        <p:sp>
          <p:nvSpPr>
            <p:cNvPr id="11301" name="Freeform 41"/>
            <p:cNvSpPr>
              <a:spLocks/>
            </p:cNvSpPr>
            <p:nvPr/>
          </p:nvSpPr>
          <p:spPr bwMode="auto">
            <a:xfrm>
              <a:off x="3932237" y="3562350"/>
              <a:ext cx="174625" cy="203200"/>
            </a:xfrm>
            <a:custGeom>
              <a:avLst/>
              <a:gdLst>
                <a:gd name="T0" fmla="*/ 2147483647 w 110"/>
                <a:gd name="T1" fmla="*/ 2147483647 h 128"/>
                <a:gd name="T2" fmla="*/ 2147483647 w 110"/>
                <a:gd name="T3" fmla="*/ 2147483647 h 128"/>
                <a:gd name="T4" fmla="*/ 2147483647 w 110"/>
                <a:gd name="T5" fmla="*/ 2147483647 h 128"/>
                <a:gd name="T6" fmla="*/ 2147483647 w 110"/>
                <a:gd name="T7" fmla="*/ 2147483647 h 128"/>
                <a:gd name="T8" fmla="*/ 2147483647 w 110"/>
                <a:gd name="T9" fmla="*/ 2147483647 h 128"/>
                <a:gd name="T10" fmla="*/ 2147483647 w 110"/>
                <a:gd name="T11" fmla="*/ 2147483647 h 128"/>
                <a:gd name="T12" fmla="*/ 2147483647 w 110"/>
                <a:gd name="T13" fmla="*/ 2147483647 h 128"/>
                <a:gd name="T14" fmla="*/ 2147483647 w 110"/>
                <a:gd name="T15" fmla="*/ 2147483647 h 128"/>
                <a:gd name="T16" fmla="*/ 2147483647 w 110"/>
                <a:gd name="T17" fmla="*/ 2147483647 h 128"/>
                <a:gd name="T18" fmla="*/ 2147483647 w 110"/>
                <a:gd name="T19" fmla="*/ 2147483647 h 128"/>
                <a:gd name="T20" fmla="*/ 2147483647 w 110"/>
                <a:gd name="T21" fmla="*/ 2147483647 h 128"/>
                <a:gd name="T22" fmla="*/ 2147483647 w 110"/>
                <a:gd name="T23" fmla="*/ 2147483647 h 128"/>
                <a:gd name="T24" fmla="*/ 2147483647 w 110"/>
                <a:gd name="T25" fmla="*/ 2147483647 h 128"/>
                <a:gd name="T26" fmla="*/ 0 w 110"/>
                <a:gd name="T27" fmla="*/ 2147483647 h 128"/>
                <a:gd name="T28" fmla="*/ 2147483647 w 110"/>
                <a:gd name="T29" fmla="*/ 2147483647 h 128"/>
                <a:gd name="T30" fmla="*/ 2147483647 w 110"/>
                <a:gd name="T31" fmla="*/ 2147483647 h 128"/>
                <a:gd name="T32" fmla="*/ 2147483647 w 110"/>
                <a:gd name="T33" fmla="*/ 2147483647 h 128"/>
                <a:gd name="T34" fmla="*/ 2147483647 w 110"/>
                <a:gd name="T35" fmla="*/ 2147483647 h 128"/>
                <a:gd name="T36" fmla="*/ 2147483647 w 110"/>
                <a:gd name="T37" fmla="*/ 2147483647 h 128"/>
                <a:gd name="T38" fmla="*/ 2147483647 w 110"/>
                <a:gd name="T39" fmla="*/ 2147483647 h 128"/>
                <a:gd name="T40" fmla="*/ 2147483647 w 110"/>
                <a:gd name="T41" fmla="*/ 2147483647 h 128"/>
                <a:gd name="T42" fmla="*/ 2147483647 w 110"/>
                <a:gd name="T43" fmla="*/ 2147483647 h 128"/>
                <a:gd name="T44" fmla="*/ 2147483647 w 110"/>
                <a:gd name="T45" fmla="*/ 2147483647 h 128"/>
                <a:gd name="T46" fmla="*/ 2147483647 w 110"/>
                <a:gd name="T47" fmla="*/ 2147483647 h 128"/>
                <a:gd name="T48" fmla="*/ 2147483647 w 110"/>
                <a:gd name="T49" fmla="*/ 2147483647 h 128"/>
                <a:gd name="T50" fmla="*/ 2147483647 w 110"/>
                <a:gd name="T51" fmla="*/ 2147483647 h 128"/>
                <a:gd name="T52" fmla="*/ 2147483647 w 110"/>
                <a:gd name="T53" fmla="*/ 2147483647 h 128"/>
                <a:gd name="T54" fmla="*/ 2147483647 w 110"/>
                <a:gd name="T55" fmla="*/ 2147483647 h 128"/>
                <a:gd name="T56" fmla="*/ 2147483647 w 110"/>
                <a:gd name="T57" fmla="*/ 2147483647 h 128"/>
                <a:gd name="T58" fmla="*/ 2147483647 w 110"/>
                <a:gd name="T59" fmla="*/ 2147483647 h 128"/>
                <a:gd name="T60" fmla="*/ 2147483647 w 110"/>
                <a:gd name="T61" fmla="*/ 2147483647 h 128"/>
                <a:gd name="T62" fmla="*/ 2147483647 w 110"/>
                <a:gd name="T63" fmla="*/ 0 h 128"/>
                <a:gd name="T64" fmla="*/ 2147483647 w 110"/>
                <a:gd name="T65" fmla="*/ 2147483647 h 128"/>
                <a:gd name="T66" fmla="*/ 2147483647 w 110"/>
                <a:gd name="T67" fmla="*/ 2147483647 h 128"/>
                <a:gd name="T68" fmla="*/ 2147483647 w 110"/>
                <a:gd name="T69" fmla="*/ 2147483647 h 128"/>
                <a:gd name="T70" fmla="*/ 2147483647 w 110"/>
                <a:gd name="T71" fmla="*/ 2147483647 h 128"/>
                <a:gd name="T72" fmla="*/ 2147483647 w 110"/>
                <a:gd name="T73" fmla="*/ 2147483647 h 128"/>
                <a:gd name="T74" fmla="*/ 2147483647 w 110"/>
                <a:gd name="T75" fmla="*/ 2147483647 h 128"/>
                <a:gd name="T76" fmla="*/ 2147483647 w 110"/>
                <a:gd name="T77" fmla="*/ 2147483647 h 128"/>
                <a:gd name="T78" fmla="*/ 2147483647 w 110"/>
                <a:gd name="T79" fmla="*/ 2147483647 h 128"/>
                <a:gd name="T80" fmla="*/ 2147483647 w 110"/>
                <a:gd name="T81" fmla="*/ 2147483647 h 128"/>
                <a:gd name="T82" fmla="*/ 2147483647 w 110"/>
                <a:gd name="T83" fmla="*/ 2147483647 h 128"/>
                <a:gd name="T84" fmla="*/ 2147483647 w 110"/>
                <a:gd name="T85" fmla="*/ 2147483647 h 128"/>
                <a:gd name="T86" fmla="*/ 2147483647 w 110"/>
                <a:gd name="T87" fmla="*/ 2147483647 h 128"/>
                <a:gd name="T88" fmla="*/ 2147483647 w 110"/>
                <a:gd name="T89" fmla="*/ 2147483647 h 128"/>
                <a:gd name="T90" fmla="*/ 2147483647 w 110"/>
                <a:gd name="T91" fmla="*/ 2147483647 h 1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0"/>
                <a:gd name="T139" fmla="*/ 0 h 128"/>
                <a:gd name="T140" fmla="*/ 110 w 110"/>
                <a:gd name="T141" fmla="*/ 128 h 1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0" h="128">
                  <a:moveTo>
                    <a:pt x="105" y="115"/>
                  </a:moveTo>
                  <a:lnTo>
                    <a:pt x="97" y="115"/>
                  </a:lnTo>
                  <a:lnTo>
                    <a:pt x="84" y="111"/>
                  </a:lnTo>
                  <a:lnTo>
                    <a:pt x="72" y="111"/>
                  </a:lnTo>
                  <a:lnTo>
                    <a:pt x="50" y="115"/>
                  </a:lnTo>
                  <a:lnTo>
                    <a:pt x="37" y="121"/>
                  </a:lnTo>
                  <a:lnTo>
                    <a:pt x="19" y="128"/>
                  </a:lnTo>
                  <a:lnTo>
                    <a:pt x="16" y="128"/>
                  </a:lnTo>
                  <a:lnTo>
                    <a:pt x="17" y="111"/>
                  </a:lnTo>
                  <a:lnTo>
                    <a:pt x="19" y="108"/>
                  </a:lnTo>
                  <a:lnTo>
                    <a:pt x="18" y="100"/>
                  </a:lnTo>
                  <a:lnTo>
                    <a:pt x="11" y="91"/>
                  </a:lnTo>
                  <a:lnTo>
                    <a:pt x="5" y="90"/>
                  </a:lnTo>
                  <a:lnTo>
                    <a:pt x="0" y="84"/>
                  </a:lnTo>
                  <a:lnTo>
                    <a:pt x="3" y="75"/>
                  </a:lnTo>
                  <a:lnTo>
                    <a:pt x="2" y="65"/>
                  </a:lnTo>
                  <a:lnTo>
                    <a:pt x="3" y="59"/>
                  </a:lnTo>
                  <a:lnTo>
                    <a:pt x="6" y="59"/>
                  </a:lnTo>
                  <a:lnTo>
                    <a:pt x="7" y="50"/>
                  </a:lnTo>
                  <a:lnTo>
                    <a:pt x="5" y="46"/>
                  </a:lnTo>
                  <a:lnTo>
                    <a:pt x="7" y="43"/>
                  </a:lnTo>
                  <a:lnTo>
                    <a:pt x="14" y="40"/>
                  </a:lnTo>
                  <a:lnTo>
                    <a:pt x="9" y="24"/>
                  </a:lnTo>
                  <a:lnTo>
                    <a:pt x="5" y="15"/>
                  </a:lnTo>
                  <a:lnTo>
                    <a:pt x="7" y="8"/>
                  </a:lnTo>
                  <a:lnTo>
                    <a:pt x="11" y="6"/>
                  </a:lnTo>
                  <a:lnTo>
                    <a:pt x="13" y="5"/>
                  </a:lnTo>
                  <a:lnTo>
                    <a:pt x="18" y="7"/>
                  </a:lnTo>
                  <a:lnTo>
                    <a:pt x="32" y="8"/>
                  </a:lnTo>
                  <a:lnTo>
                    <a:pt x="35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9"/>
                  </a:lnTo>
                  <a:lnTo>
                    <a:pt x="51" y="6"/>
                  </a:lnTo>
                  <a:lnTo>
                    <a:pt x="58" y="3"/>
                  </a:lnTo>
                  <a:lnTo>
                    <a:pt x="67" y="7"/>
                  </a:lnTo>
                  <a:lnTo>
                    <a:pt x="70" y="14"/>
                  </a:lnTo>
                  <a:lnTo>
                    <a:pt x="78" y="19"/>
                  </a:lnTo>
                  <a:lnTo>
                    <a:pt x="85" y="14"/>
                  </a:lnTo>
                  <a:lnTo>
                    <a:pt x="93" y="13"/>
                  </a:lnTo>
                  <a:lnTo>
                    <a:pt x="106" y="18"/>
                  </a:lnTo>
                  <a:lnTo>
                    <a:pt x="110" y="48"/>
                  </a:lnTo>
                  <a:lnTo>
                    <a:pt x="103" y="65"/>
                  </a:lnTo>
                  <a:lnTo>
                    <a:pt x="98" y="88"/>
                  </a:lnTo>
                  <a:lnTo>
                    <a:pt x="106" y="107"/>
                  </a:lnTo>
                  <a:lnTo>
                    <a:pt x="105" y="115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02" name="Freeform 42"/>
            <p:cNvSpPr>
              <a:spLocks/>
            </p:cNvSpPr>
            <p:nvPr/>
          </p:nvSpPr>
          <p:spPr bwMode="auto">
            <a:xfrm>
              <a:off x="4429125" y="3484562"/>
              <a:ext cx="220663" cy="366713"/>
            </a:xfrm>
            <a:custGeom>
              <a:avLst/>
              <a:gdLst>
                <a:gd name="T0" fmla="*/ 2147483647 w 139"/>
                <a:gd name="T1" fmla="*/ 2147483647 h 231"/>
                <a:gd name="T2" fmla="*/ 2147483647 w 139"/>
                <a:gd name="T3" fmla="*/ 2147483647 h 231"/>
                <a:gd name="T4" fmla="*/ 2147483647 w 139"/>
                <a:gd name="T5" fmla="*/ 2147483647 h 231"/>
                <a:gd name="T6" fmla="*/ 2147483647 w 139"/>
                <a:gd name="T7" fmla="*/ 2147483647 h 231"/>
                <a:gd name="T8" fmla="*/ 2147483647 w 139"/>
                <a:gd name="T9" fmla="*/ 2147483647 h 231"/>
                <a:gd name="T10" fmla="*/ 2147483647 w 139"/>
                <a:gd name="T11" fmla="*/ 2147483647 h 231"/>
                <a:gd name="T12" fmla="*/ 2147483647 w 139"/>
                <a:gd name="T13" fmla="*/ 2147483647 h 231"/>
                <a:gd name="T14" fmla="*/ 2147483647 w 139"/>
                <a:gd name="T15" fmla="*/ 2147483647 h 231"/>
                <a:gd name="T16" fmla="*/ 2147483647 w 139"/>
                <a:gd name="T17" fmla="*/ 2147483647 h 231"/>
                <a:gd name="T18" fmla="*/ 2147483647 w 139"/>
                <a:gd name="T19" fmla="*/ 2147483647 h 231"/>
                <a:gd name="T20" fmla="*/ 0 w 139"/>
                <a:gd name="T21" fmla="*/ 2147483647 h 231"/>
                <a:gd name="T22" fmla="*/ 0 w 139"/>
                <a:gd name="T23" fmla="*/ 2147483647 h 231"/>
                <a:gd name="T24" fmla="*/ 2147483647 w 139"/>
                <a:gd name="T25" fmla="*/ 2147483647 h 231"/>
                <a:gd name="T26" fmla="*/ 2147483647 w 139"/>
                <a:gd name="T27" fmla="*/ 2147483647 h 231"/>
                <a:gd name="T28" fmla="*/ 2147483647 w 139"/>
                <a:gd name="T29" fmla="*/ 2147483647 h 231"/>
                <a:gd name="T30" fmla="*/ 2147483647 w 139"/>
                <a:gd name="T31" fmla="*/ 2147483647 h 231"/>
                <a:gd name="T32" fmla="*/ 2147483647 w 139"/>
                <a:gd name="T33" fmla="*/ 2147483647 h 231"/>
                <a:gd name="T34" fmla="*/ 2147483647 w 139"/>
                <a:gd name="T35" fmla="*/ 2147483647 h 231"/>
                <a:gd name="T36" fmla="*/ 2147483647 w 139"/>
                <a:gd name="T37" fmla="*/ 2147483647 h 231"/>
                <a:gd name="T38" fmla="*/ 2147483647 w 139"/>
                <a:gd name="T39" fmla="*/ 2147483647 h 231"/>
                <a:gd name="T40" fmla="*/ 2147483647 w 139"/>
                <a:gd name="T41" fmla="*/ 2147483647 h 231"/>
                <a:gd name="T42" fmla="*/ 2147483647 w 139"/>
                <a:gd name="T43" fmla="*/ 2147483647 h 231"/>
                <a:gd name="T44" fmla="*/ 2147483647 w 139"/>
                <a:gd name="T45" fmla="*/ 2147483647 h 231"/>
                <a:gd name="T46" fmla="*/ 2147483647 w 139"/>
                <a:gd name="T47" fmla="*/ 2147483647 h 231"/>
                <a:gd name="T48" fmla="*/ 2147483647 w 139"/>
                <a:gd name="T49" fmla="*/ 2147483647 h 231"/>
                <a:gd name="T50" fmla="*/ 2147483647 w 139"/>
                <a:gd name="T51" fmla="*/ 2147483647 h 231"/>
                <a:gd name="T52" fmla="*/ 2147483647 w 139"/>
                <a:gd name="T53" fmla="*/ 2147483647 h 231"/>
                <a:gd name="T54" fmla="*/ 2147483647 w 139"/>
                <a:gd name="T55" fmla="*/ 2147483647 h 231"/>
                <a:gd name="T56" fmla="*/ 2147483647 w 139"/>
                <a:gd name="T57" fmla="*/ 2147483647 h 231"/>
                <a:gd name="T58" fmla="*/ 2147483647 w 139"/>
                <a:gd name="T59" fmla="*/ 2147483647 h 231"/>
                <a:gd name="T60" fmla="*/ 2147483647 w 139"/>
                <a:gd name="T61" fmla="*/ 2147483647 h 231"/>
                <a:gd name="T62" fmla="*/ 2147483647 w 139"/>
                <a:gd name="T63" fmla="*/ 2147483647 h 231"/>
                <a:gd name="T64" fmla="*/ 2147483647 w 139"/>
                <a:gd name="T65" fmla="*/ 0 h 231"/>
                <a:gd name="T66" fmla="*/ 2147483647 w 139"/>
                <a:gd name="T67" fmla="*/ 2147483647 h 231"/>
                <a:gd name="T68" fmla="*/ 2147483647 w 139"/>
                <a:gd name="T69" fmla="*/ 2147483647 h 231"/>
                <a:gd name="T70" fmla="*/ 2147483647 w 139"/>
                <a:gd name="T71" fmla="*/ 2147483647 h 231"/>
                <a:gd name="T72" fmla="*/ 2147483647 w 139"/>
                <a:gd name="T73" fmla="*/ 2147483647 h 231"/>
                <a:gd name="T74" fmla="*/ 2147483647 w 139"/>
                <a:gd name="T75" fmla="*/ 2147483647 h 231"/>
                <a:gd name="T76" fmla="*/ 2147483647 w 139"/>
                <a:gd name="T77" fmla="*/ 2147483647 h 231"/>
                <a:gd name="T78" fmla="*/ 2147483647 w 139"/>
                <a:gd name="T79" fmla="*/ 2147483647 h 231"/>
                <a:gd name="T80" fmla="*/ 2147483647 w 139"/>
                <a:gd name="T81" fmla="*/ 2147483647 h 231"/>
                <a:gd name="T82" fmla="*/ 2147483647 w 139"/>
                <a:gd name="T83" fmla="*/ 2147483647 h 231"/>
                <a:gd name="T84" fmla="*/ 2147483647 w 139"/>
                <a:gd name="T85" fmla="*/ 2147483647 h 231"/>
                <a:gd name="T86" fmla="*/ 2147483647 w 139"/>
                <a:gd name="T87" fmla="*/ 2147483647 h 231"/>
                <a:gd name="T88" fmla="*/ 2147483647 w 139"/>
                <a:gd name="T89" fmla="*/ 2147483647 h 231"/>
                <a:gd name="T90" fmla="*/ 2147483647 w 139"/>
                <a:gd name="T91" fmla="*/ 2147483647 h 231"/>
                <a:gd name="T92" fmla="*/ 2147483647 w 139"/>
                <a:gd name="T93" fmla="*/ 2147483647 h 231"/>
                <a:gd name="T94" fmla="*/ 2147483647 w 139"/>
                <a:gd name="T95" fmla="*/ 2147483647 h 231"/>
                <a:gd name="T96" fmla="*/ 2147483647 w 139"/>
                <a:gd name="T97" fmla="*/ 2147483647 h 231"/>
                <a:gd name="T98" fmla="*/ 2147483647 w 139"/>
                <a:gd name="T99" fmla="*/ 2147483647 h 231"/>
                <a:gd name="T100" fmla="*/ 2147483647 w 139"/>
                <a:gd name="T101" fmla="*/ 2147483647 h 231"/>
                <a:gd name="T102" fmla="*/ 2147483647 w 139"/>
                <a:gd name="T103" fmla="*/ 2147483647 h 231"/>
                <a:gd name="T104" fmla="*/ 2147483647 w 139"/>
                <a:gd name="T105" fmla="*/ 2147483647 h 231"/>
                <a:gd name="T106" fmla="*/ 2147483647 w 139"/>
                <a:gd name="T107" fmla="*/ 2147483647 h 231"/>
                <a:gd name="T108" fmla="*/ 2147483647 w 139"/>
                <a:gd name="T109" fmla="*/ 2147483647 h 231"/>
                <a:gd name="T110" fmla="*/ 2147483647 w 139"/>
                <a:gd name="T111" fmla="*/ 2147483647 h 231"/>
                <a:gd name="T112" fmla="*/ 2147483647 w 139"/>
                <a:gd name="T113" fmla="*/ 2147483647 h 231"/>
                <a:gd name="T114" fmla="*/ 2147483647 w 139"/>
                <a:gd name="T115" fmla="*/ 2147483647 h 231"/>
                <a:gd name="T116" fmla="*/ 2147483647 w 139"/>
                <a:gd name="T117" fmla="*/ 2147483647 h 231"/>
                <a:gd name="T118" fmla="*/ 2147483647 w 139"/>
                <a:gd name="T119" fmla="*/ 2147483647 h 231"/>
                <a:gd name="T120" fmla="*/ 2147483647 w 139"/>
                <a:gd name="T121" fmla="*/ 2147483647 h 23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9"/>
                <a:gd name="T184" fmla="*/ 0 h 231"/>
                <a:gd name="T185" fmla="*/ 139 w 139"/>
                <a:gd name="T186" fmla="*/ 231 h 23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9" h="231">
                  <a:moveTo>
                    <a:pt x="85" y="220"/>
                  </a:moveTo>
                  <a:lnTo>
                    <a:pt x="82" y="219"/>
                  </a:lnTo>
                  <a:lnTo>
                    <a:pt x="71" y="222"/>
                  </a:lnTo>
                  <a:lnTo>
                    <a:pt x="60" y="219"/>
                  </a:lnTo>
                  <a:lnTo>
                    <a:pt x="52" y="220"/>
                  </a:lnTo>
                  <a:lnTo>
                    <a:pt x="22" y="220"/>
                  </a:lnTo>
                  <a:lnTo>
                    <a:pt x="24" y="204"/>
                  </a:lnTo>
                  <a:lnTo>
                    <a:pt x="17" y="190"/>
                  </a:lnTo>
                  <a:lnTo>
                    <a:pt x="9" y="186"/>
                  </a:lnTo>
                  <a:lnTo>
                    <a:pt x="5" y="177"/>
                  </a:lnTo>
                  <a:lnTo>
                    <a:pt x="0" y="174"/>
                  </a:lnTo>
                  <a:lnTo>
                    <a:pt x="0" y="168"/>
                  </a:lnTo>
                  <a:lnTo>
                    <a:pt x="5" y="154"/>
                  </a:lnTo>
                  <a:lnTo>
                    <a:pt x="14" y="134"/>
                  </a:lnTo>
                  <a:lnTo>
                    <a:pt x="19" y="133"/>
                  </a:lnTo>
                  <a:lnTo>
                    <a:pt x="30" y="121"/>
                  </a:lnTo>
                  <a:lnTo>
                    <a:pt x="37" y="121"/>
                  </a:lnTo>
                  <a:lnTo>
                    <a:pt x="47" y="129"/>
                  </a:lnTo>
                  <a:lnTo>
                    <a:pt x="60" y="122"/>
                  </a:lnTo>
                  <a:lnTo>
                    <a:pt x="61" y="114"/>
                  </a:lnTo>
                  <a:lnTo>
                    <a:pt x="66" y="105"/>
                  </a:lnTo>
                  <a:lnTo>
                    <a:pt x="68" y="95"/>
                  </a:lnTo>
                  <a:lnTo>
                    <a:pt x="78" y="86"/>
                  </a:lnTo>
                  <a:lnTo>
                    <a:pt x="81" y="72"/>
                  </a:lnTo>
                  <a:lnTo>
                    <a:pt x="85" y="67"/>
                  </a:lnTo>
                  <a:lnTo>
                    <a:pt x="88" y="56"/>
                  </a:lnTo>
                  <a:lnTo>
                    <a:pt x="93" y="43"/>
                  </a:lnTo>
                  <a:lnTo>
                    <a:pt x="108" y="27"/>
                  </a:lnTo>
                  <a:lnTo>
                    <a:pt x="108" y="20"/>
                  </a:lnTo>
                  <a:lnTo>
                    <a:pt x="110" y="16"/>
                  </a:lnTo>
                  <a:lnTo>
                    <a:pt x="103" y="8"/>
                  </a:lnTo>
                  <a:lnTo>
                    <a:pt x="104" y="1"/>
                  </a:lnTo>
                  <a:lnTo>
                    <a:pt x="109" y="0"/>
                  </a:lnTo>
                  <a:lnTo>
                    <a:pt x="116" y="14"/>
                  </a:lnTo>
                  <a:lnTo>
                    <a:pt x="118" y="27"/>
                  </a:lnTo>
                  <a:lnTo>
                    <a:pt x="117" y="41"/>
                  </a:lnTo>
                  <a:lnTo>
                    <a:pt x="127" y="60"/>
                  </a:lnTo>
                  <a:lnTo>
                    <a:pt x="117" y="60"/>
                  </a:lnTo>
                  <a:lnTo>
                    <a:pt x="112" y="61"/>
                  </a:lnTo>
                  <a:lnTo>
                    <a:pt x="104" y="59"/>
                  </a:lnTo>
                  <a:lnTo>
                    <a:pt x="100" y="69"/>
                  </a:lnTo>
                  <a:lnTo>
                    <a:pt x="111" y="81"/>
                  </a:lnTo>
                  <a:lnTo>
                    <a:pt x="119" y="85"/>
                  </a:lnTo>
                  <a:lnTo>
                    <a:pt x="121" y="93"/>
                  </a:lnTo>
                  <a:lnTo>
                    <a:pt x="127" y="107"/>
                  </a:lnTo>
                  <a:lnTo>
                    <a:pt x="124" y="113"/>
                  </a:lnTo>
                  <a:lnTo>
                    <a:pt x="115" y="134"/>
                  </a:lnTo>
                  <a:lnTo>
                    <a:pt x="111" y="138"/>
                  </a:lnTo>
                  <a:lnTo>
                    <a:pt x="110" y="154"/>
                  </a:lnTo>
                  <a:lnTo>
                    <a:pt x="112" y="163"/>
                  </a:lnTo>
                  <a:lnTo>
                    <a:pt x="110" y="169"/>
                  </a:lnTo>
                  <a:lnTo>
                    <a:pt x="119" y="180"/>
                  </a:lnTo>
                  <a:lnTo>
                    <a:pt x="120" y="188"/>
                  </a:lnTo>
                  <a:lnTo>
                    <a:pt x="127" y="198"/>
                  </a:lnTo>
                  <a:lnTo>
                    <a:pt x="136" y="205"/>
                  </a:lnTo>
                  <a:lnTo>
                    <a:pt x="137" y="214"/>
                  </a:lnTo>
                  <a:lnTo>
                    <a:pt x="139" y="220"/>
                  </a:lnTo>
                  <a:lnTo>
                    <a:pt x="137" y="231"/>
                  </a:lnTo>
                  <a:lnTo>
                    <a:pt x="123" y="227"/>
                  </a:lnTo>
                  <a:lnTo>
                    <a:pt x="108" y="221"/>
                  </a:lnTo>
                  <a:lnTo>
                    <a:pt x="85" y="22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03" name="Freeform 43"/>
            <p:cNvSpPr>
              <a:spLocks/>
            </p:cNvSpPr>
            <p:nvPr/>
          </p:nvSpPr>
          <p:spPr bwMode="auto">
            <a:xfrm>
              <a:off x="4537075" y="3735388"/>
              <a:ext cx="554038" cy="611188"/>
            </a:xfrm>
            <a:custGeom>
              <a:avLst/>
              <a:gdLst>
                <a:gd name="T0" fmla="*/ 2147483647 w 349"/>
                <a:gd name="T1" fmla="*/ 2147483647 h 385"/>
                <a:gd name="T2" fmla="*/ 2147483647 w 349"/>
                <a:gd name="T3" fmla="*/ 2147483647 h 385"/>
                <a:gd name="T4" fmla="*/ 2147483647 w 349"/>
                <a:gd name="T5" fmla="*/ 2147483647 h 385"/>
                <a:gd name="T6" fmla="*/ 2147483647 w 349"/>
                <a:gd name="T7" fmla="*/ 2147483647 h 385"/>
                <a:gd name="T8" fmla="*/ 2147483647 w 349"/>
                <a:gd name="T9" fmla="*/ 2147483647 h 385"/>
                <a:gd name="T10" fmla="*/ 2147483647 w 349"/>
                <a:gd name="T11" fmla="*/ 2147483647 h 385"/>
                <a:gd name="T12" fmla="*/ 2147483647 w 349"/>
                <a:gd name="T13" fmla="*/ 2147483647 h 385"/>
                <a:gd name="T14" fmla="*/ 2147483647 w 349"/>
                <a:gd name="T15" fmla="*/ 2147483647 h 385"/>
                <a:gd name="T16" fmla="*/ 2147483647 w 349"/>
                <a:gd name="T17" fmla="*/ 2147483647 h 385"/>
                <a:gd name="T18" fmla="*/ 2147483647 w 349"/>
                <a:gd name="T19" fmla="*/ 2147483647 h 385"/>
                <a:gd name="T20" fmla="*/ 2147483647 w 349"/>
                <a:gd name="T21" fmla="*/ 2147483647 h 385"/>
                <a:gd name="T22" fmla="*/ 2147483647 w 349"/>
                <a:gd name="T23" fmla="*/ 2147483647 h 385"/>
                <a:gd name="T24" fmla="*/ 2147483647 w 349"/>
                <a:gd name="T25" fmla="*/ 2147483647 h 385"/>
                <a:gd name="T26" fmla="*/ 2147483647 w 349"/>
                <a:gd name="T27" fmla="*/ 2147483647 h 385"/>
                <a:gd name="T28" fmla="*/ 2147483647 w 349"/>
                <a:gd name="T29" fmla="*/ 2147483647 h 385"/>
                <a:gd name="T30" fmla="*/ 2147483647 w 349"/>
                <a:gd name="T31" fmla="*/ 2147483647 h 385"/>
                <a:gd name="T32" fmla="*/ 2147483647 w 349"/>
                <a:gd name="T33" fmla="*/ 2147483647 h 385"/>
                <a:gd name="T34" fmla="*/ 2147483647 w 349"/>
                <a:gd name="T35" fmla="*/ 2147483647 h 385"/>
                <a:gd name="T36" fmla="*/ 2147483647 w 349"/>
                <a:gd name="T37" fmla="*/ 2147483647 h 385"/>
                <a:gd name="T38" fmla="*/ 2147483647 w 349"/>
                <a:gd name="T39" fmla="*/ 2147483647 h 385"/>
                <a:gd name="T40" fmla="*/ 2147483647 w 349"/>
                <a:gd name="T41" fmla="*/ 2147483647 h 385"/>
                <a:gd name="T42" fmla="*/ 2147483647 w 349"/>
                <a:gd name="T43" fmla="*/ 2147483647 h 385"/>
                <a:gd name="T44" fmla="*/ 2147483647 w 349"/>
                <a:gd name="T45" fmla="*/ 2147483647 h 385"/>
                <a:gd name="T46" fmla="*/ 2147483647 w 349"/>
                <a:gd name="T47" fmla="*/ 2147483647 h 385"/>
                <a:gd name="T48" fmla="*/ 2147483647 w 349"/>
                <a:gd name="T49" fmla="*/ 2147483647 h 385"/>
                <a:gd name="T50" fmla="*/ 2147483647 w 349"/>
                <a:gd name="T51" fmla="*/ 2147483647 h 385"/>
                <a:gd name="T52" fmla="*/ 2147483647 w 349"/>
                <a:gd name="T53" fmla="*/ 2147483647 h 385"/>
                <a:gd name="T54" fmla="*/ 2147483647 w 349"/>
                <a:gd name="T55" fmla="*/ 2147483647 h 385"/>
                <a:gd name="T56" fmla="*/ 2147483647 w 349"/>
                <a:gd name="T57" fmla="*/ 2147483647 h 385"/>
                <a:gd name="T58" fmla="*/ 2147483647 w 349"/>
                <a:gd name="T59" fmla="*/ 2147483647 h 385"/>
                <a:gd name="T60" fmla="*/ 2147483647 w 349"/>
                <a:gd name="T61" fmla="*/ 2147483647 h 385"/>
                <a:gd name="T62" fmla="*/ 2147483647 w 349"/>
                <a:gd name="T63" fmla="*/ 2147483647 h 385"/>
                <a:gd name="T64" fmla="*/ 2147483647 w 349"/>
                <a:gd name="T65" fmla="*/ 2147483647 h 385"/>
                <a:gd name="T66" fmla="*/ 2147483647 w 349"/>
                <a:gd name="T67" fmla="*/ 2147483647 h 385"/>
                <a:gd name="T68" fmla="*/ 2147483647 w 349"/>
                <a:gd name="T69" fmla="*/ 2147483647 h 385"/>
                <a:gd name="T70" fmla="*/ 2147483647 w 349"/>
                <a:gd name="T71" fmla="*/ 2147483647 h 385"/>
                <a:gd name="T72" fmla="*/ 2147483647 w 349"/>
                <a:gd name="T73" fmla="*/ 2147483647 h 385"/>
                <a:gd name="T74" fmla="*/ 2147483647 w 349"/>
                <a:gd name="T75" fmla="*/ 2147483647 h 385"/>
                <a:gd name="T76" fmla="*/ 2147483647 w 349"/>
                <a:gd name="T77" fmla="*/ 2147483647 h 385"/>
                <a:gd name="T78" fmla="*/ 2147483647 w 349"/>
                <a:gd name="T79" fmla="*/ 2147483647 h 385"/>
                <a:gd name="T80" fmla="*/ 2147483647 w 349"/>
                <a:gd name="T81" fmla="*/ 2147483647 h 385"/>
                <a:gd name="T82" fmla="*/ 2147483647 w 349"/>
                <a:gd name="T83" fmla="*/ 2147483647 h 385"/>
                <a:gd name="T84" fmla="*/ 2147483647 w 349"/>
                <a:gd name="T85" fmla="*/ 2147483647 h 385"/>
                <a:gd name="T86" fmla="*/ 2147483647 w 349"/>
                <a:gd name="T87" fmla="*/ 2147483647 h 385"/>
                <a:gd name="T88" fmla="*/ 2147483647 w 349"/>
                <a:gd name="T89" fmla="*/ 2147483647 h 385"/>
                <a:gd name="T90" fmla="*/ 2147483647 w 349"/>
                <a:gd name="T91" fmla="*/ 2147483647 h 385"/>
                <a:gd name="T92" fmla="*/ 2147483647 w 349"/>
                <a:gd name="T93" fmla="*/ 2147483647 h 385"/>
                <a:gd name="T94" fmla="*/ 2147483647 w 349"/>
                <a:gd name="T95" fmla="*/ 2147483647 h 385"/>
                <a:gd name="T96" fmla="*/ 2147483647 w 349"/>
                <a:gd name="T97" fmla="*/ 2147483647 h 385"/>
                <a:gd name="T98" fmla="*/ 2147483647 w 349"/>
                <a:gd name="T99" fmla="*/ 2147483647 h 385"/>
                <a:gd name="T100" fmla="*/ 2147483647 w 349"/>
                <a:gd name="T101" fmla="*/ 2147483647 h 385"/>
                <a:gd name="T102" fmla="*/ 2147483647 w 349"/>
                <a:gd name="T103" fmla="*/ 2147483647 h 385"/>
                <a:gd name="T104" fmla="*/ 2147483647 w 349"/>
                <a:gd name="T105" fmla="*/ 2147483647 h 385"/>
                <a:gd name="T106" fmla="*/ 2147483647 w 349"/>
                <a:gd name="T107" fmla="*/ 2147483647 h 385"/>
                <a:gd name="T108" fmla="*/ 2147483647 w 349"/>
                <a:gd name="T109" fmla="*/ 2147483647 h 385"/>
                <a:gd name="T110" fmla="*/ 2147483647 w 349"/>
                <a:gd name="T111" fmla="*/ 0 h 385"/>
                <a:gd name="T112" fmla="*/ 2147483647 w 349"/>
                <a:gd name="T113" fmla="*/ 2147483647 h 385"/>
                <a:gd name="T114" fmla="*/ 2147483647 w 349"/>
                <a:gd name="T115" fmla="*/ 2147483647 h 385"/>
                <a:gd name="T116" fmla="*/ 2147483647 w 349"/>
                <a:gd name="T117" fmla="*/ 2147483647 h 385"/>
                <a:gd name="T118" fmla="*/ 2147483647 w 349"/>
                <a:gd name="T119" fmla="*/ 2147483647 h 385"/>
                <a:gd name="T120" fmla="*/ 2147483647 w 349"/>
                <a:gd name="T121" fmla="*/ 2147483647 h 38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49"/>
                <a:gd name="T184" fmla="*/ 0 h 385"/>
                <a:gd name="T185" fmla="*/ 349 w 349"/>
                <a:gd name="T186" fmla="*/ 385 h 38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49" h="385">
                  <a:moveTo>
                    <a:pt x="343" y="37"/>
                  </a:moveTo>
                  <a:lnTo>
                    <a:pt x="342" y="61"/>
                  </a:lnTo>
                  <a:lnTo>
                    <a:pt x="349" y="64"/>
                  </a:lnTo>
                  <a:lnTo>
                    <a:pt x="343" y="71"/>
                  </a:lnTo>
                  <a:lnTo>
                    <a:pt x="336" y="77"/>
                  </a:lnTo>
                  <a:lnTo>
                    <a:pt x="329" y="87"/>
                  </a:lnTo>
                  <a:lnTo>
                    <a:pt x="325" y="97"/>
                  </a:lnTo>
                  <a:lnTo>
                    <a:pt x="324" y="114"/>
                  </a:lnTo>
                  <a:lnTo>
                    <a:pt x="320" y="122"/>
                  </a:lnTo>
                  <a:lnTo>
                    <a:pt x="320" y="137"/>
                  </a:lnTo>
                  <a:lnTo>
                    <a:pt x="314" y="143"/>
                  </a:lnTo>
                  <a:lnTo>
                    <a:pt x="314" y="155"/>
                  </a:lnTo>
                  <a:lnTo>
                    <a:pt x="311" y="157"/>
                  </a:lnTo>
                  <a:lnTo>
                    <a:pt x="310" y="168"/>
                  </a:lnTo>
                  <a:lnTo>
                    <a:pt x="314" y="178"/>
                  </a:lnTo>
                  <a:lnTo>
                    <a:pt x="315" y="203"/>
                  </a:lnTo>
                  <a:lnTo>
                    <a:pt x="318" y="222"/>
                  </a:lnTo>
                  <a:lnTo>
                    <a:pt x="316" y="233"/>
                  </a:lnTo>
                  <a:lnTo>
                    <a:pt x="320" y="245"/>
                  </a:lnTo>
                  <a:lnTo>
                    <a:pt x="330" y="256"/>
                  </a:lnTo>
                  <a:lnTo>
                    <a:pt x="340" y="283"/>
                  </a:lnTo>
                  <a:lnTo>
                    <a:pt x="332" y="281"/>
                  </a:lnTo>
                  <a:lnTo>
                    <a:pt x="308" y="284"/>
                  </a:lnTo>
                  <a:lnTo>
                    <a:pt x="303" y="287"/>
                  </a:lnTo>
                  <a:lnTo>
                    <a:pt x="297" y="300"/>
                  </a:lnTo>
                  <a:lnTo>
                    <a:pt x="301" y="309"/>
                  </a:lnTo>
                  <a:lnTo>
                    <a:pt x="297" y="334"/>
                  </a:lnTo>
                  <a:lnTo>
                    <a:pt x="295" y="354"/>
                  </a:lnTo>
                  <a:lnTo>
                    <a:pt x="300" y="358"/>
                  </a:lnTo>
                  <a:lnTo>
                    <a:pt x="312" y="366"/>
                  </a:lnTo>
                  <a:lnTo>
                    <a:pt x="317" y="363"/>
                  </a:lnTo>
                  <a:lnTo>
                    <a:pt x="318" y="385"/>
                  </a:lnTo>
                  <a:lnTo>
                    <a:pt x="304" y="385"/>
                  </a:lnTo>
                  <a:lnTo>
                    <a:pt x="297" y="373"/>
                  </a:lnTo>
                  <a:lnTo>
                    <a:pt x="290" y="364"/>
                  </a:lnTo>
                  <a:lnTo>
                    <a:pt x="276" y="362"/>
                  </a:lnTo>
                  <a:lnTo>
                    <a:pt x="273" y="351"/>
                  </a:lnTo>
                  <a:lnTo>
                    <a:pt x="261" y="357"/>
                  </a:lnTo>
                  <a:lnTo>
                    <a:pt x="247" y="354"/>
                  </a:lnTo>
                  <a:lnTo>
                    <a:pt x="241" y="345"/>
                  </a:lnTo>
                  <a:lnTo>
                    <a:pt x="229" y="343"/>
                  </a:lnTo>
                  <a:lnTo>
                    <a:pt x="221" y="344"/>
                  </a:lnTo>
                  <a:lnTo>
                    <a:pt x="220" y="337"/>
                  </a:lnTo>
                  <a:lnTo>
                    <a:pt x="214" y="336"/>
                  </a:lnTo>
                  <a:lnTo>
                    <a:pt x="205" y="335"/>
                  </a:lnTo>
                  <a:lnTo>
                    <a:pt x="194" y="338"/>
                  </a:lnTo>
                  <a:lnTo>
                    <a:pt x="186" y="338"/>
                  </a:lnTo>
                  <a:lnTo>
                    <a:pt x="181" y="340"/>
                  </a:lnTo>
                  <a:lnTo>
                    <a:pt x="183" y="315"/>
                  </a:lnTo>
                  <a:lnTo>
                    <a:pt x="177" y="307"/>
                  </a:lnTo>
                  <a:lnTo>
                    <a:pt x="176" y="294"/>
                  </a:lnTo>
                  <a:lnTo>
                    <a:pt x="178" y="282"/>
                  </a:lnTo>
                  <a:lnTo>
                    <a:pt x="175" y="274"/>
                  </a:lnTo>
                  <a:lnTo>
                    <a:pt x="175" y="261"/>
                  </a:lnTo>
                  <a:lnTo>
                    <a:pt x="153" y="261"/>
                  </a:lnTo>
                  <a:lnTo>
                    <a:pt x="154" y="253"/>
                  </a:lnTo>
                  <a:lnTo>
                    <a:pt x="145" y="254"/>
                  </a:lnTo>
                  <a:lnTo>
                    <a:pt x="144" y="257"/>
                  </a:lnTo>
                  <a:lnTo>
                    <a:pt x="132" y="258"/>
                  </a:lnTo>
                  <a:lnTo>
                    <a:pt x="128" y="270"/>
                  </a:lnTo>
                  <a:lnTo>
                    <a:pt x="125" y="275"/>
                  </a:lnTo>
                  <a:lnTo>
                    <a:pt x="115" y="273"/>
                  </a:lnTo>
                  <a:lnTo>
                    <a:pt x="109" y="275"/>
                  </a:lnTo>
                  <a:lnTo>
                    <a:pt x="97" y="277"/>
                  </a:lnTo>
                  <a:lnTo>
                    <a:pt x="90" y="266"/>
                  </a:lnTo>
                  <a:lnTo>
                    <a:pt x="85" y="260"/>
                  </a:lnTo>
                  <a:lnTo>
                    <a:pt x="80" y="247"/>
                  </a:lnTo>
                  <a:lnTo>
                    <a:pt x="76" y="232"/>
                  </a:lnTo>
                  <a:lnTo>
                    <a:pt x="22" y="231"/>
                  </a:lnTo>
                  <a:lnTo>
                    <a:pt x="15" y="234"/>
                  </a:lnTo>
                  <a:lnTo>
                    <a:pt x="10" y="233"/>
                  </a:lnTo>
                  <a:lnTo>
                    <a:pt x="2" y="236"/>
                  </a:lnTo>
                  <a:lnTo>
                    <a:pt x="0" y="230"/>
                  </a:lnTo>
                  <a:lnTo>
                    <a:pt x="5" y="228"/>
                  </a:lnTo>
                  <a:lnTo>
                    <a:pt x="5" y="218"/>
                  </a:lnTo>
                  <a:lnTo>
                    <a:pt x="8" y="213"/>
                  </a:lnTo>
                  <a:lnTo>
                    <a:pt x="15" y="209"/>
                  </a:lnTo>
                  <a:lnTo>
                    <a:pt x="20" y="211"/>
                  </a:lnTo>
                  <a:lnTo>
                    <a:pt x="26" y="203"/>
                  </a:lnTo>
                  <a:lnTo>
                    <a:pt x="36" y="203"/>
                  </a:lnTo>
                  <a:lnTo>
                    <a:pt x="37" y="209"/>
                  </a:lnTo>
                  <a:lnTo>
                    <a:pt x="44" y="213"/>
                  </a:lnTo>
                  <a:lnTo>
                    <a:pt x="55" y="200"/>
                  </a:lnTo>
                  <a:lnTo>
                    <a:pt x="66" y="190"/>
                  </a:lnTo>
                  <a:lnTo>
                    <a:pt x="70" y="183"/>
                  </a:lnTo>
                  <a:lnTo>
                    <a:pt x="70" y="166"/>
                  </a:lnTo>
                  <a:lnTo>
                    <a:pt x="78" y="146"/>
                  </a:lnTo>
                  <a:lnTo>
                    <a:pt x="86" y="135"/>
                  </a:lnTo>
                  <a:lnTo>
                    <a:pt x="98" y="125"/>
                  </a:lnTo>
                  <a:lnTo>
                    <a:pt x="101" y="118"/>
                  </a:lnTo>
                  <a:lnTo>
                    <a:pt x="101" y="111"/>
                  </a:lnTo>
                  <a:lnTo>
                    <a:pt x="104" y="103"/>
                  </a:lnTo>
                  <a:lnTo>
                    <a:pt x="103" y="92"/>
                  </a:lnTo>
                  <a:lnTo>
                    <a:pt x="105" y="73"/>
                  </a:lnTo>
                  <a:lnTo>
                    <a:pt x="109" y="60"/>
                  </a:lnTo>
                  <a:lnTo>
                    <a:pt x="114" y="49"/>
                  </a:lnTo>
                  <a:lnTo>
                    <a:pt x="115" y="37"/>
                  </a:lnTo>
                  <a:lnTo>
                    <a:pt x="117" y="22"/>
                  </a:lnTo>
                  <a:lnTo>
                    <a:pt x="124" y="11"/>
                  </a:lnTo>
                  <a:lnTo>
                    <a:pt x="134" y="5"/>
                  </a:lnTo>
                  <a:lnTo>
                    <a:pt x="149" y="12"/>
                  </a:lnTo>
                  <a:lnTo>
                    <a:pt x="161" y="20"/>
                  </a:lnTo>
                  <a:lnTo>
                    <a:pt x="174" y="22"/>
                  </a:lnTo>
                  <a:lnTo>
                    <a:pt x="188" y="26"/>
                  </a:lnTo>
                  <a:lnTo>
                    <a:pt x="193" y="13"/>
                  </a:lnTo>
                  <a:lnTo>
                    <a:pt x="196" y="11"/>
                  </a:lnTo>
                  <a:lnTo>
                    <a:pt x="204" y="14"/>
                  </a:lnTo>
                  <a:lnTo>
                    <a:pt x="224" y="3"/>
                  </a:lnTo>
                  <a:lnTo>
                    <a:pt x="232" y="8"/>
                  </a:lnTo>
                  <a:lnTo>
                    <a:pt x="238" y="7"/>
                  </a:lnTo>
                  <a:lnTo>
                    <a:pt x="240" y="2"/>
                  </a:lnTo>
                  <a:lnTo>
                    <a:pt x="247" y="0"/>
                  </a:lnTo>
                  <a:lnTo>
                    <a:pt x="261" y="2"/>
                  </a:lnTo>
                  <a:lnTo>
                    <a:pt x="273" y="3"/>
                  </a:lnTo>
                  <a:lnTo>
                    <a:pt x="279" y="1"/>
                  </a:lnTo>
                  <a:lnTo>
                    <a:pt x="290" y="18"/>
                  </a:lnTo>
                  <a:lnTo>
                    <a:pt x="298" y="20"/>
                  </a:lnTo>
                  <a:lnTo>
                    <a:pt x="303" y="17"/>
                  </a:lnTo>
                  <a:lnTo>
                    <a:pt x="312" y="18"/>
                  </a:lnTo>
                  <a:lnTo>
                    <a:pt x="322" y="14"/>
                  </a:lnTo>
                  <a:lnTo>
                    <a:pt x="326" y="23"/>
                  </a:lnTo>
                  <a:lnTo>
                    <a:pt x="343" y="37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04" name="Freeform 44"/>
            <p:cNvSpPr>
              <a:spLocks/>
            </p:cNvSpPr>
            <p:nvPr/>
          </p:nvSpPr>
          <p:spPr bwMode="auto">
            <a:xfrm>
              <a:off x="4505325" y="3786188"/>
              <a:ext cx="214313" cy="288925"/>
            </a:xfrm>
            <a:custGeom>
              <a:avLst/>
              <a:gdLst>
                <a:gd name="T0" fmla="*/ 2147483647 w 135"/>
                <a:gd name="T1" fmla="*/ 2147483647 h 182"/>
                <a:gd name="T2" fmla="*/ 2147483647 w 135"/>
                <a:gd name="T3" fmla="*/ 2147483647 h 182"/>
                <a:gd name="T4" fmla="*/ 2147483647 w 135"/>
                <a:gd name="T5" fmla="*/ 2147483647 h 182"/>
                <a:gd name="T6" fmla="*/ 2147483647 w 135"/>
                <a:gd name="T7" fmla="*/ 2147483647 h 182"/>
                <a:gd name="T8" fmla="*/ 0 w 135"/>
                <a:gd name="T9" fmla="*/ 2147483647 h 182"/>
                <a:gd name="T10" fmla="*/ 2147483647 w 135"/>
                <a:gd name="T11" fmla="*/ 2147483647 h 182"/>
                <a:gd name="T12" fmla="*/ 2147483647 w 135"/>
                <a:gd name="T13" fmla="*/ 2147483647 h 182"/>
                <a:gd name="T14" fmla="*/ 2147483647 w 135"/>
                <a:gd name="T15" fmla="*/ 2147483647 h 182"/>
                <a:gd name="T16" fmla="*/ 2147483647 w 135"/>
                <a:gd name="T17" fmla="*/ 2147483647 h 182"/>
                <a:gd name="T18" fmla="*/ 2147483647 w 135"/>
                <a:gd name="T19" fmla="*/ 2147483647 h 182"/>
                <a:gd name="T20" fmla="*/ 2147483647 w 135"/>
                <a:gd name="T21" fmla="*/ 2147483647 h 182"/>
                <a:gd name="T22" fmla="*/ 2147483647 w 135"/>
                <a:gd name="T23" fmla="*/ 2147483647 h 182"/>
                <a:gd name="T24" fmla="*/ 2147483647 w 135"/>
                <a:gd name="T25" fmla="*/ 2147483647 h 182"/>
                <a:gd name="T26" fmla="*/ 2147483647 w 135"/>
                <a:gd name="T27" fmla="*/ 2147483647 h 182"/>
                <a:gd name="T28" fmla="*/ 2147483647 w 135"/>
                <a:gd name="T29" fmla="*/ 2147483647 h 182"/>
                <a:gd name="T30" fmla="*/ 2147483647 w 135"/>
                <a:gd name="T31" fmla="*/ 2147483647 h 182"/>
                <a:gd name="T32" fmla="*/ 2147483647 w 135"/>
                <a:gd name="T33" fmla="*/ 2147483647 h 182"/>
                <a:gd name="T34" fmla="*/ 2147483647 w 135"/>
                <a:gd name="T35" fmla="*/ 2147483647 h 182"/>
                <a:gd name="T36" fmla="*/ 2147483647 w 135"/>
                <a:gd name="T37" fmla="*/ 2147483647 h 182"/>
                <a:gd name="T38" fmla="*/ 2147483647 w 135"/>
                <a:gd name="T39" fmla="*/ 2147483647 h 182"/>
                <a:gd name="T40" fmla="*/ 2147483647 w 135"/>
                <a:gd name="T41" fmla="*/ 2147483647 h 182"/>
                <a:gd name="T42" fmla="*/ 2147483647 w 135"/>
                <a:gd name="T43" fmla="*/ 2147483647 h 182"/>
                <a:gd name="T44" fmla="*/ 2147483647 w 135"/>
                <a:gd name="T45" fmla="*/ 2147483647 h 182"/>
                <a:gd name="T46" fmla="*/ 2147483647 w 135"/>
                <a:gd name="T47" fmla="*/ 2147483647 h 182"/>
                <a:gd name="T48" fmla="*/ 2147483647 w 135"/>
                <a:gd name="T49" fmla="*/ 2147483647 h 182"/>
                <a:gd name="T50" fmla="*/ 2147483647 w 135"/>
                <a:gd name="T51" fmla="*/ 2147483647 h 182"/>
                <a:gd name="T52" fmla="*/ 2147483647 w 135"/>
                <a:gd name="T53" fmla="*/ 0 h 182"/>
                <a:gd name="T54" fmla="*/ 2147483647 w 135"/>
                <a:gd name="T55" fmla="*/ 2147483647 h 182"/>
                <a:gd name="T56" fmla="*/ 2147483647 w 135"/>
                <a:gd name="T57" fmla="*/ 2147483647 h 182"/>
                <a:gd name="T58" fmla="*/ 2147483647 w 135"/>
                <a:gd name="T59" fmla="*/ 2147483647 h 182"/>
                <a:gd name="T60" fmla="*/ 2147483647 w 135"/>
                <a:gd name="T61" fmla="*/ 2147483647 h 182"/>
                <a:gd name="T62" fmla="*/ 2147483647 w 135"/>
                <a:gd name="T63" fmla="*/ 2147483647 h 182"/>
                <a:gd name="T64" fmla="*/ 2147483647 w 135"/>
                <a:gd name="T65" fmla="*/ 2147483647 h 182"/>
                <a:gd name="T66" fmla="*/ 2147483647 w 135"/>
                <a:gd name="T67" fmla="*/ 2147483647 h 182"/>
                <a:gd name="T68" fmla="*/ 2147483647 w 135"/>
                <a:gd name="T69" fmla="*/ 2147483647 h 182"/>
                <a:gd name="T70" fmla="*/ 2147483647 w 135"/>
                <a:gd name="T71" fmla="*/ 2147483647 h 182"/>
                <a:gd name="T72" fmla="*/ 2147483647 w 135"/>
                <a:gd name="T73" fmla="*/ 2147483647 h 182"/>
                <a:gd name="T74" fmla="*/ 2147483647 w 135"/>
                <a:gd name="T75" fmla="*/ 2147483647 h 182"/>
                <a:gd name="T76" fmla="*/ 2147483647 w 135"/>
                <a:gd name="T77" fmla="*/ 2147483647 h 182"/>
                <a:gd name="T78" fmla="*/ 2147483647 w 135"/>
                <a:gd name="T79" fmla="*/ 2147483647 h 182"/>
                <a:gd name="T80" fmla="*/ 2147483647 w 135"/>
                <a:gd name="T81" fmla="*/ 2147483647 h 182"/>
                <a:gd name="T82" fmla="*/ 2147483647 w 135"/>
                <a:gd name="T83" fmla="*/ 2147483647 h 182"/>
                <a:gd name="T84" fmla="*/ 2147483647 w 135"/>
                <a:gd name="T85" fmla="*/ 2147483647 h 182"/>
                <a:gd name="T86" fmla="*/ 2147483647 w 135"/>
                <a:gd name="T87" fmla="*/ 2147483647 h 182"/>
                <a:gd name="T88" fmla="*/ 2147483647 w 135"/>
                <a:gd name="T89" fmla="*/ 2147483647 h 182"/>
                <a:gd name="T90" fmla="*/ 2147483647 w 135"/>
                <a:gd name="T91" fmla="*/ 2147483647 h 182"/>
                <a:gd name="T92" fmla="*/ 2147483647 w 135"/>
                <a:gd name="T93" fmla="*/ 2147483647 h 182"/>
                <a:gd name="T94" fmla="*/ 2147483647 w 135"/>
                <a:gd name="T95" fmla="*/ 2147483647 h 182"/>
                <a:gd name="T96" fmla="*/ 2147483647 w 135"/>
                <a:gd name="T97" fmla="*/ 2147483647 h 1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5"/>
                <a:gd name="T148" fmla="*/ 0 h 182"/>
                <a:gd name="T149" fmla="*/ 135 w 135"/>
                <a:gd name="T150" fmla="*/ 182 h 1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5" h="182">
                  <a:moveTo>
                    <a:pt x="35" y="177"/>
                  </a:moveTo>
                  <a:lnTo>
                    <a:pt x="28" y="170"/>
                  </a:lnTo>
                  <a:lnTo>
                    <a:pt x="22" y="173"/>
                  </a:lnTo>
                  <a:lnTo>
                    <a:pt x="15" y="182"/>
                  </a:lnTo>
                  <a:lnTo>
                    <a:pt x="0" y="160"/>
                  </a:lnTo>
                  <a:lnTo>
                    <a:pt x="14" y="149"/>
                  </a:lnTo>
                  <a:lnTo>
                    <a:pt x="7" y="135"/>
                  </a:lnTo>
                  <a:lnTo>
                    <a:pt x="14" y="130"/>
                  </a:lnTo>
                  <a:lnTo>
                    <a:pt x="26" y="127"/>
                  </a:lnTo>
                  <a:lnTo>
                    <a:pt x="27" y="118"/>
                  </a:lnTo>
                  <a:lnTo>
                    <a:pt x="37" y="128"/>
                  </a:lnTo>
                  <a:lnTo>
                    <a:pt x="53" y="129"/>
                  </a:lnTo>
                  <a:lnTo>
                    <a:pt x="59" y="119"/>
                  </a:lnTo>
                  <a:lnTo>
                    <a:pt x="61" y="105"/>
                  </a:lnTo>
                  <a:lnTo>
                    <a:pt x="60" y="89"/>
                  </a:lnTo>
                  <a:lnTo>
                    <a:pt x="51" y="77"/>
                  </a:lnTo>
                  <a:lnTo>
                    <a:pt x="59" y="53"/>
                  </a:lnTo>
                  <a:lnTo>
                    <a:pt x="54" y="48"/>
                  </a:lnTo>
                  <a:lnTo>
                    <a:pt x="40" y="50"/>
                  </a:lnTo>
                  <a:lnTo>
                    <a:pt x="35" y="39"/>
                  </a:lnTo>
                  <a:lnTo>
                    <a:pt x="37" y="30"/>
                  </a:lnTo>
                  <a:lnTo>
                    <a:pt x="60" y="31"/>
                  </a:lnTo>
                  <a:lnTo>
                    <a:pt x="75" y="37"/>
                  </a:lnTo>
                  <a:lnTo>
                    <a:pt x="89" y="41"/>
                  </a:lnTo>
                  <a:lnTo>
                    <a:pt x="91" y="30"/>
                  </a:lnTo>
                  <a:lnTo>
                    <a:pt x="100" y="11"/>
                  </a:lnTo>
                  <a:lnTo>
                    <a:pt x="111" y="0"/>
                  </a:lnTo>
                  <a:lnTo>
                    <a:pt x="123" y="3"/>
                  </a:lnTo>
                  <a:lnTo>
                    <a:pt x="135" y="5"/>
                  </a:lnTo>
                  <a:lnTo>
                    <a:pt x="134" y="17"/>
                  </a:lnTo>
                  <a:lnTo>
                    <a:pt x="129" y="28"/>
                  </a:lnTo>
                  <a:lnTo>
                    <a:pt x="125" y="41"/>
                  </a:lnTo>
                  <a:lnTo>
                    <a:pt x="123" y="60"/>
                  </a:lnTo>
                  <a:lnTo>
                    <a:pt x="124" y="71"/>
                  </a:lnTo>
                  <a:lnTo>
                    <a:pt x="121" y="79"/>
                  </a:lnTo>
                  <a:lnTo>
                    <a:pt x="121" y="86"/>
                  </a:lnTo>
                  <a:lnTo>
                    <a:pt x="118" y="93"/>
                  </a:lnTo>
                  <a:lnTo>
                    <a:pt x="106" y="103"/>
                  </a:lnTo>
                  <a:lnTo>
                    <a:pt x="98" y="114"/>
                  </a:lnTo>
                  <a:lnTo>
                    <a:pt x="90" y="134"/>
                  </a:lnTo>
                  <a:lnTo>
                    <a:pt x="90" y="151"/>
                  </a:lnTo>
                  <a:lnTo>
                    <a:pt x="86" y="158"/>
                  </a:lnTo>
                  <a:lnTo>
                    <a:pt x="75" y="168"/>
                  </a:lnTo>
                  <a:lnTo>
                    <a:pt x="64" y="181"/>
                  </a:lnTo>
                  <a:lnTo>
                    <a:pt x="57" y="177"/>
                  </a:lnTo>
                  <a:lnTo>
                    <a:pt x="56" y="171"/>
                  </a:lnTo>
                  <a:lnTo>
                    <a:pt x="46" y="171"/>
                  </a:lnTo>
                  <a:lnTo>
                    <a:pt x="40" y="179"/>
                  </a:lnTo>
                  <a:lnTo>
                    <a:pt x="35" y="177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5080881" y="2734129"/>
              <a:ext cx="47836" cy="21936"/>
            </a:xfrm>
            <a:custGeom>
              <a:avLst/>
              <a:gdLst>
                <a:gd name="T0" fmla="*/ 0 w 31"/>
                <a:gd name="T1" fmla="*/ 11 h 14"/>
                <a:gd name="T2" fmla="*/ 1 w 31"/>
                <a:gd name="T3" fmla="*/ 11 h 14"/>
                <a:gd name="T4" fmla="*/ 3 w 31"/>
                <a:gd name="T5" fmla="*/ 6 h 14"/>
                <a:gd name="T6" fmla="*/ 16 w 31"/>
                <a:gd name="T7" fmla="*/ 6 h 14"/>
                <a:gd name="T8" fmla="*/ 31 w 31"/>
                <a:gd name="T9" fmla="*/ 0 h 14"/>
                <a:gd name="T10" fmla="*/ 20 w 31"/>
                <a:gd name="T11" fmla="*/ 9 h 14"/>
                <a:gd name="T12" fmla="*/ 22 w 31"/>
                <a:gd name="T13" fmla="*/ 12 h 14"/>
                <a:gd name="T14" fmla="*/ 20 w 31"/>
                <a:gd name="T15" fmla="*/ 12 h 14"/>
                <a:gd name="T16" fmla="*/ 17 w 31"/>
                <a:gd name="T17" fmla="*/ 13 h 14"/>
                <a:gd name="T18" fmla="*/ 14 w 31"/>
                <a:gd name="T19" fmla="*/ 13 h 14"/>
                <a:gd name="T20" fmla="*/ 13 w 31"/>
                <a:gd name="T21" fmla="*/ 14 h 14"/>
                <a:gd name="T22" fmla="*/ 13 w 31"/>
                <a:gd name="T23" fmla="*/ 12 h 14"/>
                <a:gd name="T24" fmla="*/ 11 w 31"/>
                <a:gd name="T25" fmla="*/ 10 h 14"/>
                <a:gd name="T26" fmla="*/ 8 w 31"/>
                <a:gd name="T27" fmla="*/ 10 h 14"/>
                <a:gd name="T28" fmla="*/ 4 w 31"/>
                <a:gd name="T29" fmla="*/ 12 h 14"/>
                <a:gd name="T30" fmla="*/ 0 w 3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4">
                  <a:moveTo>
                    <a:pt x="0" y="11"/>
                  </a:moveTo>
                  <a:lnTo>
                    <a:pt x="1" y="11"/>
                  </a:lnTo>
                  <a:lnTo>
                    <a:pt x="3" y="6"/>
                  </a:lnTo>
                  <a:lnTo>
                    <a:pt x="16" y="6"/>
                  </a:lnTo>
                  <a:lnTo>
                    <a:pt x="31" y="0"/>
                  </a:lnTo>
                  <a:lnTo>
                    <a:pt x="20" y="9"/>
                  </a:lnTo>
                  <a:lnTo>
                    <a:pt x="22" y="12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1" y="10"/>
                  </a:lnTo>
                  <a:lnTo>
                    <a:pt x="8" y="10"/>
                  </a:lnTo>
                  <a:lnTo>
                    <a:pt x="4" y="12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5067685" y="2749315"/>
              <a:ext cx="49486" cy="20248"/>
            </a:xfrm>
            <a:custGeom>
              <a:avLst/>
              <a:gdLst>
                <a:gd name="T0" fmla="*/ 30 w 31"/>
                <a:gd name="T1" fmla="*/ 2 h 12"/>
                <a:gd name="T2" fmla="*/ 31 w 31"/>
                <a:gd name="T3" fmla="*/ 4 h 12"/>
                <a:gd name="T4" fmla="*/ 14 w 31"/>
                <a:gd name="T5" fmla="*/ 12 h 12"/>
                <a:gd name="T6" fmla="*/ 5 w 31"/>
                <a:gd name="T7" fmla="*/ 10 h 12"/>
                <a:gd name="T8" fmla="*/ 0 w 31"/>
                <a:gd name="T9" fmla="*/ 2 h 12"/>
                <a:gd name="T10" fmla="*/ 8 w 31"/>
                <a:gd name="T11" fmla="*/ 1 h 12"/>
                <a:gd name="T12" fmla="*/ 12 w 31"/>
                <a:gd name="T13" fmla="*/ 2 h 12"/>
                <a:gd name="T14" fmla="*/ 16 w 31"/>
                <a:gd name="T15" fmla="*/ 0 h 12"/>
                <a:gd name="T16" fmla="*/ 19 w 31"/>
                <a:gd name="T17" fmla="*/ 0 h 12"/>
                <a:gd name="T18" fmla="*/ 21 w 31"/>
                <a:gd name="T19" fmla="*/ 2 h 12"/>
                <a:gd name="T20" fmla="*/ 21 w 31"/>
                <a:gd name="T21" fmla="*/ 4 h 12"/>
                <a:gd name="T22" fmla="*/ 22 w 31"/>
                <a:gd name="T23" fmla="*/ 3 h 12"/>
                <a:gd name="T24" fmla="*/ 25 w 31"/>
                <a:gd name="T25" fmla="*/ 3 h 12"/>
                <a:gd name="T26" fmla="*/ 28 w 31"/>
                <a:gd name="T27" fmla="*/ 2 h 12"/>
                <a:gd name="T28" fmla="*/ 30 w 31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2">
                  <a:moveTo>
                    <a:pt x="30" y="2"/>
                  </a:moveTo>
                  <a:lnTo>
                    <a:pt x="31" y="4"/>
                  </a:lnTo>
                  <a:lnTo>
                    <a:pt x="14" y="12"/>
                  </a:lnTo>
                  <a:lnTo>
                    <a:pt x="5" y="10"/>
                  </a:lnTo>
                  <a:lnTo>
                    <a:pt x="0" y="2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2" y="3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07" name="Freeform 50"/>
            <p:cNvSpPr>
              <a:spLocks/>
            </p:cNvSpPr>
            <p:nvPr/>
          </p:nvSpPr>
          <p:spPr bwMode="auto">
            <a:xfrm>
              <a:off x="4491037" y="2230437"/>
              <a:ext cx="169863" cy="82550"/>
            </a:xfrm>
            <a:custGeom>
              <a:avLst/>
              <a:gdLst>
                <a:gd name="T0" fmla="*/ 2147483647 w 107"/>
                <a:gd name="T1" fmla="*/ 2147483647 h 52"/>
                <a:gd name="T2" fmla="*/ 2147483647 w 107"/>
                <a:gd name="T3" fmla="*/ 2147483647 h 52"/>
                <a:gd name="T4" fmla="*/ 2147483647 w 107"/>
                <a:gd name="T5" fmla="*/ 2147483647 h 52"/>
                <a:gd name="T6" fmla="*/ 2147483647 w 107"/>
                <a:gd name="T7" fmla="*/ 2147483647 h 52"/>
                <a:gd name="T8" fmla="*/ 2147483647 w 107"/>
                <a:gd name="T9" fmla="*/ 2147483647 h 52"/>
                <a:gd name="T10" fmla="*/ 2147483647 w 107"/>
                <a:gd name="T11" fmla="*/ 2147483647 h 52"/>
                <a:gd name="T12" fmla="*/ 2147483647 w 107"/>
                <a:gd name="T13" fmla="*/ 2147483647 h 52"/>
                <a:gd name="T14" fmla="*/ 2147483647 w 107"/>
                <a:gd name="T15" fmla="*/ 2147483647 h 52"/>
                <a:gd name="T16" fmla="*/ 2147483647 w 107"/>
                <a:gd name="T17" fmla="*/ 2147483647 h 52"/>
                <a:gd name="T18" fmla="*/ 2147483647 w 107"/>
                <a:gd name="T19" fmla="*/ 2147483647 h 52"/>
                <a:gd name="T20" fmla="*/ 0 w 107"/>
                <a:gd name="T21" fmla="*/ 2147483647 h 52"/>
                <a:gd name="T22" fmla="*/ 2147483647 w 107"/>
                <a:gd name="T23" fmla="*/ 2147483647 h 52"/>
                <a:gd name="T24" fmla="*/ 2147483647 w 107"/>
                <a:gd name="T25" fmla="*/ 2147483647 h 52"/>
                <a:gd name="T26" fmla="*/ 2147483647 w 107"/>
                <a:gd name="T27" fmla="*/ 2147483647 h 52"/>
                <a:gd name="T28" fmla="*/ 2147483647 w 107"/>
                <a:gd name="T29" fmla="*/ 0 h 52"/>
                <a:gd name="T30" fmla="*/ 2147483647 w 107"/>
                <a:gd name="T31" fmla="*/ 2147483647 h 52"/>
                <a:gd name="T32" fmla="*/ 2147483647 w 107"/>
                <a:gd name="T33" fmla="*/ 2147483647 h 52"/>
                <a:gd name="T34" fmla="*/ 2147483647 w 107"/>
                <a:gd name="T35" fmla="*/ 2147483647 h 52"/>
                <a:gd name="T36" fmla="*/ 2147483647 w 107"/>
                <a:gd name="T37" fmla="*/ 2147483647 h 52"/>
                <a:gd name="T38" fmla="*/ 2147483647 w 107"/>
                <a:gd name="T39" fmla="*/ 2147483647 h 52"/>
                <a:gd name="T40" fmla="*/ 2147483647 w 107"/>
                <a:gd name="T41" fmla="*/ 2147483647 h 52"/>
                <a:gd name="T42" fmla="*/ 2147483647 w 107"/>
                <a:gd name="T43" fmla="*/ 2147483647 h 52"/>
                <a:gd name="T44" fmla="*/ 2147483647 w 107"/>
                <a:gd name="T45" fmla="*/ 2147483647 h 52"/>
                <a:gd name="T46" fmla="*/ 2147483647 w 107"/>
                <a:gd name="T47" fmla="*/ 2147483647 h 52"/>
                <a:gd name="T48" fmla="*/ 2147483647 w 107"/>
                <a:gd name="T49" fmla="*/ 2147483647 h 52"/>
                <a:gd name="T50" fmla="*/ 2147483647 w 107"/>
                <a:gd name="T51" fmla="*/ 2147483647 h 52"/>
                <a:gd name="T52" fmla="*/ 2147483647 w 107"/>
                <a:gd name="T53" fmla="*/ 2147483647 h 52"/>
                <a:gd name="T54" fmla="*/ 2147483647 w 107"/>
                <a:gd name="T55" fmla="*/ 2147483647 h 52"/>
                <a:gd name="T56" fmla="*/ 2147483647 w 107"/>
                <a:gd name="T57" fmla="*/ 2147483647 h 52"/>
                <a:gd name="T58" fmla="*/ 2147483647 w 107"/>
                <a:gd name="T59" fmla="*/ 2147483647 h 52"/>
                <a:gd name="T60" fmla="*/ 2147483647 w 107"/>
                <a:gd name="T61" fmla="*/ 2147483647 h 52"/>
                <a:gd name="T62" fmla="*/ 2147483647 w 107"/>
                <a:gd name="T63" fmla="*/ 2147483647 h 52"/>
                <a:gd name="T64" fmla="*/ 2147483647 w 107"/>
                <a:gd name="T65" fmla="*/ 2147483647 h 52"/>
                <a:gd name="T66" fmla="*/ 2147483647 w 107"/>
                <a:gd name="T67" fmla="*/ 2147483647 h 52"/>
                <a:gd name="T68" fmla="*/ 2147483647 w 107"/>
                <a:gd name="T69" fmla="*/ 2147483647 h 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7"/>
                <a:gd name="T106" fmla="*/ 0 h 52"/>
                <a:gd name="T107" fmla="*/ 107 w 107"/>
                <a:gd name="T108" fmla="*/ 52 h 5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7" h="52">
                  <a:moveTo>
                    <a:pt x="79" y="51"/>
                  </a:moveTo>
                  <a:lnTo>
                    <a:pt x="71" y="48"/>
                  </a:lnTo>
                  <a:lnTo>
                    <a:pt x="63" y="49"/>
                  </a:lnTo>
                  <a:lnTo>
                    <a:pt x="50" y="43"/>
                  </a:lnTo>
                  <a:lnTo>
                    <a:pt x="45" y="44"/>
                  </a:lnTo>
                  <a:lnTo>
                    <a:pt x="37" y="52"/>
                  </a:lnTo>
                  <a:lnTo>
                    <a:pt x="24" y="46"/>
                  </a:lnTo>
                  <a:lnTo>
                    <a:pt x="14" y="37"/>
                  </a:lnTo>
                  <a:lnTo>
                    <a:pt x="6" y="32"/>
                  </a:lnTo>
                  <a:lnTo>
                    <a:pt x="4" y="24"/>
                  </a:lnTo>
                  <a:lnTo>
                    <a:pt x="0" y="18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8" y="4"/>
                  </a:lnTo>
                  <a:lnTo>
                    <a:pt x="32" y="0"/>
                  </a:lnTo>
                  <a:lnTo>
                    <a:pt x="36" y="3"/>
                  </a:lnTo>
                  <a:lnTo>
                    <a:pt x="43" y="1"/>
                  </a:lnTo>
                  <a:lnTo>
                    <a:pt x="51" y="7"/>
                  </a:lnTo>
                  <a:lnTo>
                    <a:pt x="63" y="9"/>
                  </a:lnTo>
                  <a:lnTo>
                    <a:pt x="63" y="15"/>
                  </a:lnTo>
                  <a:lnTo>
                    <a:pt x="72" y="19"/>
                  </a:lnTo>
                  <a:lnTo>
                    <a:pt x="74" y="14"/>
                  </a:lnTo>
                  <a:lnTo>
                    <a:pt x="85" y="16"/>
                  </a:lnTo>
                  <a:lnTo>
                    <a:pt x="87" y="22"/>
                  </a:lnTo>
                  <a:lnTo>
                    <a:pt x="99" y="23"/>
                  </a:lnTo>
                  <a:lnTo>
                    <a:pt x="107" y="33"/>
                  </a:lnTo>
                  <a:lnTo>
                    <a:pt x="103" y="33"/>
                  </a:lnTo>
                  <a:lnTo>
                    <a:pt x="100" y="37"/>
                  </a:lnTo>
                  <a:lnTo>
                    <a:pt x="97" y="38"/>
                  </a:lnTo>
                  <a:lnTo>
                    <a:pt x="96" y="42"/>
                  </a:lnTo>
                  <a:lnTo>
                    <a:pt x="93" y="43"/>
                  </a:lnTo>
                  <a:lnTo>
                    <a:pt x="93" y="45"/>
                  </a:lnTo>
                  <a:lnTo>
                    <a:pt x="88" y="47"/>
                  </a:lnTo>
                  <a:lnTo>
                    <a:pt x="80" y="47"/>
                  </a:lnTo>
                  <a:lnTo>
                    <a:pt x="79" y="51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08" name="Freeform 51"/>
            <p:cNvSpPr>
              <a:spLocks/>
            </p:cNvSpPr>
            <p:nvPr/>
          </p:nvSpPr>
          <p:spPr bwMode="auto">
            <a:xfrm>
              <a:off x="4332287" y="2108200"/>
              <a:ext cx="227013" cy="246063"/>
            </a:xfrm>
            <a:custGeom>
              <a:avLst/>
              <a:gdLst>
                <a:gd name="T0" fmla="*/ 2147483647 w 143"/>
                <a:gd name="T1" fmla="*/ 0 h 155"/>
                <a:gd name="T2" fmla="*/ 2147483647 w 143"/>
                <a:gd name="T3" fmla="*/ 2147483647 h 155"/>
                <a:gd name="T4" fmla="*/ 2147483647 w 143"/>
                <a:gd name="T5" fmla="*/ 2147483647 h 155"/>
                <a:gd name="T6" fmla="*/ 2147483647 w 143"/>
                <a:gd name="T7" fmla="*/ 2147483647 h 155"/>
                <a:gd name="T8" fmla="*/ 2147483647 w 143"/>
                <a:gd name="T9" fmla="*/ 2147483647 h 155"/>
                <a:gd name="T10" fmla="*/ 2147483647 w 143"/>
                <a:gd name="T11" fmla="*/ 2147483647 h 155"/>
                <a:gd name="T12" fmla="*/ 2147483647 w 143"/>
                <a:gd name="T13" fmla="*/ 2147483647 h 155"/>
                <a:gd name="T14" fmla="*/ 2147483647 w 143"/>
                <a:gd name="T15" fmla="*/ 2147483647 h 155"/>
                <a:gd name="T16" fmla="*/ 2147483647 w 143"/>
                <a:gd name="T17" fmla="*/ 2147483647 h 155"/>
                <a:gd name="T18" fmla="*/ 2147483647 w 143"/>
                <a:gd name="T19" fmla="*/ 2147483647 h 155"/>
                <a:gd name="T20" fmla="*/ 2147483647 w 143"/>
                <a:gd name="T21" fmla="*/ 2147483647 h 155"/>
                <a:gd name="T22" fmla="*/ 2147483647 w 143"/>
                <a:gd name="T23" fmla="*/ 2147483647 h 155"/>
                <a:gd name="T24" fmla="*/ 2147483647 w 143"/>
                <a:gd name="T25" fmla="*/ 2147483647 h 155"/>
                <a:gd name="T26" fmla="*/ 2147483647 w 143"/>
                <a:gd name="T27" fmla="*/ 2147483647 h 155"/>
                <a:gd name="T28" fmla="*/ 2147483647 w 143"/>
                <a:gd name="T29" fmla="*/ 2147483647 h 155"/>
                <a:gd name="T30" fmla="*/ 2147483647 w 143"/>
                <a:gd name="T31" fmla="*/ 2147483647 h 155"/>
                <a:gd name="T32" fmla="*/ 2147483647 w 143"/>
                <a:gd name="T33" fmla="*/ 2147483647 h 155"/>
                <a:gd name="T34" fmla="*/ 2147483647 w 143"/>
                <a:gd name="T35" fmla="*/ 2147483647 h 155"/>
                <a:gd name="T36" fmla="*/ 2147483647 w 143"/>
                <a:gd name="T37" fmla="*/ 2147483647 h 155"/>
                <a:gd name="T38" fmla="*/ 2147483647 w 143"/>
                <a:gd name="T39" fmla="*/ 2147483647 h 155"/>
                <a:gd name="T40" fmla="*/ 2147483647 w 143"/>
                <a:gd name="T41" fmla="*/ 2147483647 h 155"/>
                <a:gd name="T42" fmla="*/ 2147483647 w 143"/>
                <a:gd name="T43" fmla="*/ 2147483647 h 155"/>
                <a:gd name="T44" fmla="*/ 2147483647 w 143"/>
                <a:gd name="T45" fmla="*/ 2147483647 h 155"/>
                <a:gd name="T46" fmla="*/ 2147483647 w 143"/>
                <a:gd name="T47" fmla="*/ 2147483647 h 155"/>
                <a:gd name="T48" fmla="*/ 2147483647 w 143"/>
                <a:gd name="T49" fmla="*/ 2147483647 h 155"/>
                <a:gd name="T50" fmla="*/ 2147483647 w 143"/>
                <a:gd name="T51" fmla="*/ 2147483647 h 155"/>
                <a:gd name="T52" fmla="*/ 2147483647 w 143"/>
                <a:gd name="T53" fmla="*/ 2147483647 h 155"/>
                <a:gd name="T54" fmla="*/ 2147483647 w 143"/>
                <a:gd name="T55" fmla="*/ 2147483647 h 155"/>
                <a:gd name="T56" fmla="*/ 2147483647 w 143"/>
                <a:gd name="T57" fmla="*/ 2147483647 h 155"/>
                <a:gd name="T58" fmla="*/ 2147483647 w 143"/>
                <a:gd name="T59" fmla="*/ 2147483647 h 155"/>
                <a:gd name="T60" fmla="*/ 2147483647 w 143"/>
                <a:gd name="T61" fmla="*/ 2147483647 h 155"/>
                <a:gd name="T62" fmla="*/ 2147483647 w 143"/>
                <a:gd name="T63" fmla="*/ 2147483647 h 155"/>
                <a:gd name="T64" fmla="*/ 2147483647 w 143"/>
                <a:gd name="T65" fmla="*/ 2147483647 h 155"/>
                <a:gd name="T66" fmla="*/ 2147483647 w 143"/>
                <a:gd name="T67" fmla="*/ 2147483647 h 155"/>
                <a:gd name="T68" fmla="*/ 2147483647 w 143"/>
                <a:gd name="T69" fmla="*/ 2147483647 h 155"/>
                <a:gd name="T70" fmla="*/ 2147483647 w 143"/>
                <a:gd name="T71" fmla="*/ 2147483647 h 155"/>
                <a:gd name="T72" fmla="*/ 2147483647 w 143"/>
                <a:gd name="T73" fmla="*/ 2147483647 h 155"/>
                <a:gd name="T74" fmla="*/ 2147483647 w 143"/>
                <a:gd name="T75" fmla="*/ 2147483647 h 155"/>
                <a:gd name="T76" fmla="*/ 2147483647 w 143"/>
                <a:gd name="T77" fmla="*/ 2147483647 h 155"/>
                <a:gd name="T78" fmla="*/ 2147483647 w 143"/>
                <a:gd name="T79" fmla="*/ 2147483647 h 155"/>
                <a:gd name="T80" fmla="*/ 2147483647 w 143"/>
                <a:gd name="T81" fmla="*/ 2147483647 h 155"/>
                <a:gd name="T82" fmla="*/ 2147483647 w 143"/>
                <a:gd name="T83" fmla="*/ 2147483647 h 155"/>
                <a:gd name="T84" fmla="*/ 2147483647 w 143"/>
                <a:gd name="T85" fmla="*/ 2147483647 h 155"/>
                <a:gd name="T86" fmla="*/ 2147483647 w 143"/>
                <a:gd name="T87" fmla="*/ 2147483647 h 155"/>
                <a:gd name="T88" fmla="*/ 2147483647 w 143"/>
                <a:gd name="T89" fmla="*/ 2147483647 h 155"/>
                <a:gd name="T90" fmla="*/ 0 w 143"/>
                <a:gd name="T91" fmla="*/ 2147483647 h 155"/>
                <a:gd name="T92" fmla="*/ 2147483647 w 143"/>
                <a:gd name="T93" fmla="*/ 2147483647 h 155"/>
                <a:gd name="T94" fmla="*/ 2147483647 w 143"/>
                <a:gd name="T95" fmla="*/ 2147483647 h 155"/>
                <a:gd name="T96" fmla="*/ 2147483647 w 143"/>
                <a:gd name="T97" fmla="*/ 2147483647 h 155"/>
                <a:gd name="T98" fmla="*/ 2147483647 w 143"/>
                <a:gd name="T99" fmla="*/ 2147483647 h 155"/>
                <a:gd name="T100" fmla="*/ 2147483647 w 143"/>
                <a:gd name="T101" fmla="*/ 2147483647 h 155"/>
                <a:gd name="T102" fmla="*/ 2147483647 w 143"/>
                <a:gd name="T103" fmla="*/ 2147483647 h 155"/>
                <a:gd name="T104" fmla="*/ 2147483647 w 143"/>
                <a:gd name="T105" fmla="*/ 2147483647 h 155"/>
                <a:gd name="T106" fmla="*/ 2147483647 w 143"/>
                <a:gd name="T107" fmla="*/ 2147483647 h 155"/>
                <a:gd name="T108" fmla="*/ 2147483647 w 143"/>
                <a:gd name="T109" fmla="*/ 2147483647 h 155"/>
                <a:gd name="T110" fmla="*/ 2147483647 w 143"/>
                <a:gd name="T111" fmla="*/ 2147483647 h 155"/>
                <a:gd name="T112" fmla="*/ 2147483647 w 143"/>
                <a:gd name="T113" fmla="*/ 2147483647 h 155"/>
                <a:gd name="T114" fmla="*/ 2147483647 w 143"/>
                <a:gd name="T115" fmla="*/ 0 h 15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3"/>
                <a:gd name="T175" fmla="*/ 0 h 155"/>
                <a:gd name="T176" fmla="*/ 143 w 143"/>
                <a:gd name="T177" fmla="*/ 155 h 15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3" h="155">
                  <a:moveTo>
                    <a:pt x="58" y="0"/>
                  </a:moveTo>
                  <a:lnTo>
                    <a:pt x="59" y="8"/>
                  </a:lnTo>
                  <a:lnTo>
                    <a:pt x="75" y="12"/>
                  </a:lnTo>
                  <a:lnTo>
                    <a:pt x="75" y="20"/>
                  </a:lnTo>
                  <a:lnTo>
                    <a:pt x="90" y="16"/>
                  </a:lnTo>
                  <a:lnTo>
                    <a:pt x="99" y="10"/>
                  </a:lnTo>
                  <a:lnTo>
                    <a:pt x="117" y="18"/>
                  </a:lnTo>
                  <a:lnTo>
                    <a:pt x="125" y="25"/>
                  </a:lnTo>
                  <a:lnTo>
                    <a:pt x="129" y="35"/>
                  </a:lnTo>
                  <a:lnTo>
                    <a:pt x="125" y="40"/>
                  </a:lnTo>
                  <a:lnTo>
                    <a:pt x="131" y="47"/>
                  </a:lnTo>
                  <a:lnTo>
                    <a:pt x="136" y="58"/>
                  </a:lnTo>
                  <a:lnTo>
                    <a:pt x="136" y="65"/>
                  </a:lnTo>
                  <a:lnTo>
                    <a:pt x="143" y="78"/>
                  </a:lnTo>
                  <a:lnTo>
                    <a:pt x="136" y="80"/>
                  </a:lnTo>
                  <a:lnTo>
                    <a:pt x="132" y="77"/>
                  </a:lnTo>
                  <a:lnTo>
                    <a:pt x="128" y="81"/>
                  </a:lnTo>
                  <a:lnTo>
                    <a:pt x="117" y="85"/>
                  </a:lnTo>
                  <a:lnTo>
                    <a:pt x="112" y="90"/>
                  </a:lnTo>
                  <a:lnTo>
                    <a:pt x="100" y="95"/>
                  </a:lnTo>
                  <a:lnTo>
                    <a:pt x="104" y="101"/>
                  </a:lnTo>
                  <a:lnTo>
                    <a:pt x="106" y="109"/>
                  </a:lnTo>
                  <a:lnTo>
                    <a:pt x="114" y="114"/>
                  </a:lnTo>
                  <a:lnTo>
                    <a:pt x="124" y="123"/>
                  </a:lnTo>
                  <a:lnTo>
                    <a:pt x="119" y="132"/>
                  </a:lnTo>
                  <a:lnTo>
                    <a:pt x="113" y="135"/>
                  </a:lnTo>
                  <a:lnTo>
                    <a:pt x="117" y="148"/>
                  </a:lnTo>
                  <a:lnTo>
                    <a:pt x="115" y="151"/>
                  </a:lnTo>
                  <a:lnTo>
                    <a:pt x="110" y="147"/>
                  </a:lnTo>
                  <a:lnTo>
                    <a:pt x="102" y="147"/>
                  </a:lnTo>
                  <a:lnTo>
                    <a:pt x="91" y="150"/>
                  </a:lnTo>
                  <a:lnTo>
                    <a:pt x="76" y="149"/>
                  </a:lnTo>
                  <a:lnTo>
                    <a:pt x="75" y="155"/>
                  </a:lnTo>
                  <a:lnTo>
                    <a:pt x="66" y="149"/>
                  </a:lnTo>
                  <a:lnTo>
                    <a:pt x="61" y="150"/>
                  </a:lnTo>
                  <a:lnTo>
                    <a:pt x="44" y="144"/>
                  </a:lnTo>
                  <a:lnTo>
                    <a:pt x="40" y="148"/>
                  </a:lnTo>
                  <a:lnTo>
                    <a:pt x="26" y="148"/>
                  </a:lnTo>
                  <a:lnTo>
                    <a:pt x="28" y="134"/>
                  </a:lnTo>
                  <a:lnTo>
                    <a:pt x="35" y="120"/>
                  </a:lnTo>
                  <a:lnTo>
                    <a:pt x="12" y="116"/>
                  </a:lnTo>
                  <a:lnTo>
                    <a:pt x="4" y="111"/>
                  </a:lnTo>
                  <a:lnTo>
                    <a:pt x="5" y="102"/>
                  </a:lnTo>
                  <a:lnTo>
                    <a:pt x="2" y="97"/>
                  </a:lnTo>
                  <a:lnTo>
                    <a:pt x="3" y="84"/>
                  </a:lnTo>
                  <a:lnTo>
                    <a:pt x="0" y="63"/>
                  </a:lnTo>
                  <a:lnTo>
                    <a:pt x="9" y="63"/>
                  </a:lnTo>
                  <a:lnTo>
                    <a:pt x="13" y="55"/>
                  </a:lnTo>
                  <a:lnTo>
                    <a:pt x="16" y="37"/>
                  </a:lnTo>
                  <a:lnTo>
                    <a:pt x="13" y="30"/>
                  </a:lnTo>
                  <a:lnTo>
                    <a:pt x="16" y="26"/>
                  </a:lnTo>
                  <a:lnTo>
                    <a:pt x="29" y="25"/>
                  </a:lnTo>
                  <a:lnTo>
                    <a:pt x="32" y="29"/>
                  </a:lnTo>
                  <a:lnTo>
                    <a:pt x="42" y="19"/>
                  </a:lnTo>
                  <a:lnTo>
                    <a:pt x="38" y="12"/>
                  </a:lnTo>
                  <a:lnTo>
                    <a:pt x="36" y="1"/>
                  </a:lnTo>
                  <a:lnTo>
                    <a:pt x="48" y="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09" name="Freeform 52"/>
            <p:cNvSpPr>
              <a:spLocks/>
            </p:cNvSpPr>
            <p:nvPr/>
          </p:nvSpPr>
          <p:spPr bwMode="auto">
            <a:xfrm>
              <a:off x="5389562" y="3490912"/>
              <a:ext cx="47625" cy="57150"/>
            </a:xfrm>
            <a:custGeom>
              <a:avLst/>
              <a:gdLst>
                <a:gd name="T0" fmla="*/ 2147483647 w 30"/>
                <a:gd name="T1" fmla="*/ 0 h 36"/>
                <a:gd name="T2" fmla="*/ 2147483647 w 30"/>
                <a:gd name="T3" fmla="*/ 2147483647 h 36"/>
                <a:gd name="T4" fmla="*/ 2147483647 w 30"/>
                <a:gd name="T5" fmla="*/ 2147483647 h 36"/>
                <a:gd name="T6" fmla="*/ 2147483647 w 30"/>
                <a:gd name="T7" fmla="*/ 2147483647 h 36"/>
                <a:gd name="T8" fmla="*/ 2147483647 w 30"/>
                <a:gd name="T9" fmla="*/ 2147483647 h 36"/>
                <a:gd name="T10" fmla="*/ 2147483647 w 30"/>
                <a:gd name="T11" fmla="*/ 2147483647 h 36"/>
                <a:gd name="T12" fmla="*/ 2147483647 w 30"/>
                <a:gd name="T13" fmla="*/ 2147483647 h 36"/>
                <a:gd name="T14" fmla="*/ 2147483647 w 30"/>
                <a:gd name="T15" fmla="*/ 2147483647 h 36"/>
                <a:gd name="T16" fmla="*/ 2147483647 w 30"/>
                <a:gd name="T17" fmla="*/ 2147483647 h 36"/>
                <a:gd name="T18" fmla="*/ 2147483647 w 30"/>
                <a:gd name="T19" fmla="*/ 2147483647 h 36"/>
                <a:gd name="T20" fmla="*/ 0 w 30"/>
                <a:gd name="T21" fmla="*/ 2147483647 h 36"/>
                <a:gd name="T22" fmla="*/ 2147483647 w 30"/>
                <a:gd name="T23" fmla="*/ 2147483647 h 36"/>
                <a:gd name="T24" fmla="*/ 2147483647 w 30"/>
                <a:gd name="T25" fmla="*/ 2147483647 h 36"/>
                <a:gd name="T26" fmla="*/ 2147483647 w 30"/>
                <a:gd name="T27" fmla="*/ 2147483647 h 36"/>
                <a:gd name="T28" fmla="*/ 2147483647 w 30"/>
                <a:gd name="T29" fmla="*/ 0 h 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0"/>
                <a:gd name="T46" fmla="*/ 0 h 36"/>
                <a:gd name="T47" fmla="*/ 30 w 30"/>
                <a:gd name="T48" fmla="*/ 36 h 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0" h="36">
                  <a:moveTo>
                    <a:pt x="25" y="0"/>
                  </a:moveTo>
                  <a:lnTo>
                    <a:pt x="30" y="6"/>
                  </a:lnTo>
                  <a:lnTo>
                    <a:pt x="30" y="15"/>
                  </a:lnTo>
                  <a:lnTo>
                    <a:pt x="20" y="20"/>
                  </a:lnTo>
                  <a:lnTo>
                    <a:pt x="28" y="25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3" y="34"/>
                  </a:lnTo>
                  <a:lnTo>
                    <a:pt x="3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6" y="12"/>
                  </a:lnTo>
                  <a:lnTo>
                    <a:pt x="12" y="3"/>
                  </a:lnTo>
                  <a:lnTo>
                    <a:pt x="20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0" name="Freeform 53"/>
            <p:cNvSpPr>
              <a:spLocks/>
            </p:cNvSpPr>
            <p:nvPr/>
          </p:nvSpPr>
          <p:spPr bwMode="auto">
            <a:xfrm>
              <a:off x="4446587" y="2073275"/>
              <a:ext cx="42863" cy="41275"/>
            </a:xfrm>
            <a:custGeom>
              <a:avLst/>
              <a:gdLst>
                <a:gd name="T0" fmla="*/ 2147483647 w 27"/>
                <a:gd name="T1" fmla="*/ 2147483647 h 26"/>
                <a:gd name="T2" fmla="*/ 2147483647 w 27"/>
                <a:gd name="T3" fmla="*/ 2147483647 h 26"/>
                <a:gd name="T4" fmla="*/ 2147483647 w 27"/>
                <a:gd name="T5" fmla="*/ 2147483647 h 26"/>
                <a:gd name="T6" fmla="*/ 0 w 27"/>
                <a:gd name="T7" fmla="*/ 2147483647 h 26"/>
                <a:gd name="T8" fmla="*/ 2147483647 w 27"/>
                <a:gd name="T9" fmla="*/ 0 h 26"/>
                <a:gd name="T10" fmla="*/ 2147483647 w 27"/>
                <a:gd name="T11" fmla="*/ 2147483647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26"/>
                <a:gd name="T20" fmla="*/ 27 w 27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26">
                  <a:moveTo>
                    <a:pt x="27" y="10"/>
                  </a:moveTo>
                  <a:lnTo>
                    <a:pt x="20" y="26"/>
                  </a:lnTo>
                  <a:lnTo>
                    <a:pt x="3" y="15"/>
                  </a:lnTo>
                  <a:lnTo>
                    <a:pt x="0" y="6"/>
                  </a:lnTo>
                  <a:lnTo>
                    <a:pt x="22" y="0"/>
                  </a:lnTo>
                  <a:lnTo>
                    <a:pt x="27" y="10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1" name="Freeform 54"/>
            <p:cNvSpPr>
              <a:spLocks/>
            </p:cNvSpPr>
            <p:nvPr/>
          </p:nvSpPr>
          <p:spPr bwMode="auto">
            <a:xfrm>
              <a:off x="4376737" y="2022475"/>
              <a:ext cx="68263" cy="90488"/>
            </a:xfrm>
            <a:custGeom>
              <a:avLst/>
              <a:gdLst>
                <a:gd name="T0" fmla="*/ 2147483647 w 43"/>
                <a:gd name="T1" fmla="*/ 2147483647 h 57"/>
                <a:gd name="T2" fmla="*/ 2147483647 w 43"/>
                <a:gd name="T3" fmla="*/ 2147483647 h 57"/>
                <a:gd name="T4" fmla="*/ 2147483647 w 43"/>
                <a:gd name="T5" fmla="*/ 2147483647 h 57"/>
                <a:gd name="T6" fmla="*/ 2147483647 w 43"/>
                <a:gd name="T7" fmla="*/ 2147483647 h 57"/>
                <a:gd name="T8" fmla="*/ 2147483647 w 43"/>
                <a:gd name="T9" fmla="*/ 2147483647 h 57"/>
                <a:gd name="T10" fmla="*/ 2147483647 w 43"/>
                <a:gd name="T11" fmla="*/ 2147483647 h 57"/>
                <a:gd name="T12" fmla="*/ 2147483647 w 43"/>
                <a:gd name="T13" fmla="*/ 2147483647 h 57"/>
                <a:gd name="T14" fmla="*/ 2147483647 w 43"/>
                <a:gd name="T15" fmla="*/ 2147483647 h 57"/>
                <a:gd name="T16" fmla="*/ 0 w 43"/>
                <a:gd name="T17" fmla="*/ 2147483647 h 57"/>
                <a:gd name="T18" fmla="*/ 2147483647 w 43"/>
                <a:gd name="T19" fmla="*/ 2147483647 h 57"/>
                <a:gd name="T20" fmla="*/ 2147483647 w 43"/>
                <a:gd name="T21" fmla="*/ 2147483647 h 57"/>
                <a:gd name="T22" fmla="*/ 2147483647 w 43"/>
                <a:gd name="T23" fmla="*/ 2147483647 h 57"/>
                <a:gd name="T24" fmla="*/ 2147483647 w 43"/>
                <a:gd name="T25" fmla="*/ 2147483647 h 57"/>
                <a:gd name="T26" fmla="*/ 2147483647 w 43"/>
                <a:gd name="T27" fmla="*/ 0 h 57"/>
                <a:gd name="T28" fmla="*/ 2147483647 w 43"/>
                <a:gd name="T29" fmla="*/ 2147483647 h 57"/>
                <a:gd name="T30" fmla="*/ 2147483647 w 43"/>
                <a:gd name="T31" fmla="*/ 2147483647 h 57"/>
                <a:gd name="T32" fmla="*/ 2147483647 w 43"/>
                <a:gd name="T33" fmla="*/ 2147483647 h 57"/>
                <a:gd name="T34" fmla="*/ 2147483647 w 43"/>
                <a:gd name="T35" fmla="*/ 2147483647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3"/>
                <a:gd name="T55" fmla="*/ 0 h 57"/>
                <a:gd name="T56" fmla="*/ 43 w 43"/>
                <a:gd name="T57" fmla="*/ 57 h 5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3" h="57">
                  <a:moveTo>
                    <a:pt x="43" y="25"/>
                  </a:moveTo>
                  <a:lnTo>
                    <a:pt x="40" y="33"/>
                  </a:lnTo>
                  <a:lnTo>
                    <a:pt x="35" y="30"/>
                  </a:lnTo>
                  <a:lnTo>
                    <a:pt x="25" y="44"/>
                  </a:lnTo>
                  <a:lnTo>
                    <a:pt x="30" y="54"/>
                  </a:lnTo>
                  <a:lnTo>
                    <a:pt x="20" y="57"/>
                  </a:lnTo>
                  <a:lnTo>
                    <a:pt x="8" y="55"/>
                  </a:lnTo>
                  <a:lnTo>
                    <a:pt x="2" y="44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6" y="12"/>
                  </a:lnTo>
                  <a:lnTo>
                    <a:pt x="20" y="11"/>
                  </a:lnTo>
                  <a:lnTo>
                    <a:pt x="25" y="6"/>
                  </a:lnTo>
                  <a:lnTo>
                    <a:pt x="36" y="0"/>
                  </a:lnTo>
                  <a:lnTo>
                    <a:pt x="37" y="10"/>
                  </a:lnTo>
                  <a:lnTo>
                    <a:pt x="32" y="16"/>
                  </a:lnTo>
                  <a:lnTo>
                    <a:pt x="35" y="22"/>
                  </a:lnTo>
                  <a:lnTo>
                    <a:pt x="43" y="2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3937757" y="2685197"/>
              <a:ext cx="585583" cy="595624"/>
            </a:xfrm>
            <a:custGeom>
              <a:avLst/>
              <a:gdLst>
                <a:gd name="T0" fmla="*/ 369 w 369"/>
                <a:gd name="T1" fmla="*/ 283 h 375"/>
                <a:gd name="T2" fmla="*/ 309 w 369"/>
                <a:gd name="T3" fmla="*/ 322 h 375"/>
                <a:gd name="T4" fmla="*/ 257 w 369"/>
                <a:gd name="T5" fmla="*/ 363 h 375"/>
                <a:gd name="T6" fmla="*/ 231 w 369"/>
                <a:gd name="T7" fmla="*/ 372 h 375"/>
                <a:gd name="T8" fmla="*/ 211 w 369"/>
                <a:gd name="T9" fmla="*/ 375 h 375"/>
                <a:gd name="T10" fmla="*/ 211 w 369"/>
                <a:gd name="T11" fmla="*/ 361 h 375"/>
                <a:gd name="T12" fmla="*/ 203 w 369"/>
                <a:gd name="T13" fmla="*/ 358 h 375"/>
                <a:gd name="T14" fmla="*/ 191 w 369"/>
                <a:gd name="T15" fmla="*/ 352 h 375"/>
                <a:gd name="T16" fmla="*/ 187 w 369"/>
                <a:gd name="T17" fmla="*/ 342 h 375"/>
                <a:gd name="T18" fmla="*/ 126 w 369"/>
                <a:gd name="T19" fmla="*/ 297 h 375"/>
                <a:gd name="T20" fmla="*/ 66 w 369"/>
                <a:gd name="T21" fmla="*/ 252 h 375"/>
                <a:gd name="T22" fmla="*/ 0 w 369"/>
                <a:gd name="T23" fmla="*/ 201 h 375"/>
                <a:gd name="T24" fmla="*/ 1 w 369"/>
                <a:gd name="T25" fmla="*/ 197 h 375"/>
                <a:gd name="T26" fmla="*/ 1 w 369"/>
                <a:gd name="T27" fmla="*/ 196 h 375"/>
                <a:gd name="T28" fmla="*/ 1 w 369"/>
                <a:gd name="T29" fmla="*/ 171 h 375"/>
                <a:gd name="T30" fmla="*/ 30 w 369"/>
                <a:gd name="T31" fmla="*/ 156 h 375"/>
                <a:gd name="T32" fmla="*/ 48 w 369"/>
                <a:gd name="T33" fmla="*/ 153 h 375"/>
                <a:gd name="T34" fmla="*/ 62 w 369"/>
                <a:gd name="T35" fmla="*/ 147 h 375"/>
                <a:gd name="T36" fmla="*/ 69 w 369"/>
                <a:gd name="T37" fmla="*/ 137 h 375"/>
                <a:gd name="T38" fmla="*/ 90 w 369"/>
                <a:gd name="T39" fmla="*/ 129 h 375"/>
                <a:gd name="T40" fmla="*/ 91 w 369"/>
                <a:gd name="T41" fmla="*/ 113 h 375"/>
                <a:gd name="T42" fmla="*/ 101 w 369"/>
                <a:gd name="T43" fmla="*/ 112 h 375"/>
                <a:gd name="T44" fmla="*/ 109 w 369"/>
                <a:gd name="T45" fmla="*/ 104 h 375"/>
                <a:gd name="T46" fmla="*/ 132 w 369"/>
                <a:gd name="T47" fmla="*/ 100 h 375"/>
                <a:gd name="T48" fmla="*/ 135 w 369"/>
                <a:gd name="T49" fmla="*/ 92 h 375"/>
                <a:gd name="T50" fmla="*/ 130 w 369"/>
                <a:gd name="T51" fmla="*/ 88 h 375"/>
                <a:gd name="T52" fmla="*/ 124 w 369"/>
                <a:gd name="T53" fmla="*/ 66 h 375"/>
                <a:gd name="T54" fmla="*/ 123 w 369"/>
                <a:gd name="T55" fmla="*/ 53 h 375"/>
                <a:gd name="T56" fmla="*/ 117 w 369"/>
                <a:gd name="T57" fmla="*/ 40 h 375"/>
                <a:gd name="T58" fmla="*/ 134 w 369"/>
                <a:gd name="T59" fmla="*/ 29 h 375"/>
                <a:gd name="T60" fmla="*/ 152 w 369"/>
                <a:gd name="T61" fmla="*/ 25 h 375"/>
                <a:gd name="T62" fmla="*/ 163 w 369"/>
                <a:gd name="T63" fmla="*/ 17 h 375"/>
                <a:gd name="T64" fmla="*/ 179 w 369"/>
                <a:gd name="T65" fmla="*/ 11 h 375"/>
                <a:gd name="T66" fmla="*/ 209 w 369"/>
                <a:gd name="T67" fmla="*/ 7 h 375"/>
                <a:gd name="T68" fmla="*/ 237 w 369"/>
                <a:gd name="T69" fmla="*/ 5 h 375"/>
                <a:gd name="T70" fmla="*/ 246 w 369"/>
                <a:gd name="T71" fmla="*/ 8 h 375"/>
                <a:gd name="T72" fmla="*/ 262 w 369"/>
                <a:gd name="T73" fmla="*/ 0 h 375"/>
                <a:gd name="T74" fmla="*/ 280 w 369"/>
                <a:gd name="T75" fmla="*/ 0 h 375"/>
                <a:gd name="T76" fmla="*/ 287 w 369"/>
                <a:gd name="T77" fmla="*/ 5 h 375"/>
                <a:gd name="T78" fmla="*/ 299 w 369"/>
                <a:gd name="T79" fmla="*/ 3 h 375"/>
                <a:gd name="T80" fmla="*/ 296 w 369"/>
                <a:gd name="T81" fmla="*/ 14 h 375"/>
                <a:gd name="T82" fmla="*/ 299 w 369"/>
                <a:gd name="T83" fmla="*/ 34 h 375"/>
                <a:gd name="T84" fmla="*/ 295 w 369"/>
                <a:gd name="T85" fmla="*/ 51 h 375"/>
                <a:gd name="T86" fmla="*/ 285 w 369"/>
                <a:gd name="T87" fmla="*/ 62 h 375"/>
                <a:gd name="T88" fmla="*/ 287 w 369"/>
                <a:gd name="T89" fmla="*/ 78 h 375"/>
                <a:gd name="T90" fmla="*/ 302 w 369"/>
                <a:gd name="T91" fmla="*/ 90 h 375"/>
                <a:gd name="T92" fmla="*/ 302 w 369"/>
                <a:gd name="T93" fmla="*/ 95 h 375"/>
                <a:gd name="T94" fmla="*/ 313 w 369"/>
                <a:gd name="T95" fmla="*/ 104 h 375"/>
                <a:gd name="T96" fmla="*/ 321 w 369"/>
                <a:gd name="T97" fmla="*/ 141 h 375"/>
                <a:gd name="T98" fmla="*/ 327 w 369"/>
                <a:gd name="T99" fmla="*/ 159 h 375"/>
                <a:gd name="T100" fmla="*/ 329 w 369"/>
                <a:gd name="T101" fmla="*/ 169 h 375"/>
                <a:gd name="T102" fmla="*/ 326 w 369"/>
                <a:gd name="T103" fmla="*/ 186 h 375"/>
                <a:gd name="T104" fmla="*/ 327 w 369"/>
                <a:gd name="T105" fmla="*/ 195 h 375"/>
                <a:gd name="T106" fmla="*/ 325 w 369"/>
                <a:gd name="T107" fmla="*/ 207 h 375"/>
                <a:gd name="T108" fmla="*/ 327 w 369"/>
                <a:gd name="T109" fmla="*/ 220 h 375"/>
                <a:gd name="T110" fmla="*/ 320 w 369"/>
                <a:gd name="T111" fmla="*/ 228 h 375"/>
                <a:gd name="T112" fmla="*/ 331 w 369"/>
                <a:gd name="T113" fmla="*/ 244 h 375"/>
                <a:gd name="T114" fmla="*/ 332 w 369"/>
                <a:gd name="T115" fmla="*/ 252 h 375"/>
                <a:gd name="T116" fmla="*/ 339 w 369"/>
                <a:gd name="T117" fmla="*/ 264 h 375"/>
                <a:gd name="T118" fmla="*/ 347 w 369"/>
                <a:gd name="T119" fmla="*/ 260 h 375"/>
                <a:gd name="T120" fmla="*/ 361 w 369"/>
                <a:gd name="T121" fmla="*/ 270 h 375"/>
                <a:gd name="T122" fmla="*/ 369 w 369"/>
                <a:gd name="T123" fmla="*/ 283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9" h="375">
                  <a:moveTo>
                    <a:pt x="369" y="283"/>
                  </a:moveTo>
                  <a:lnTo>
                    <a:pt x="309" y="322"/>
                  </a:lnTo>
                  <a:lnTo>
                    <a:pt x="257" y="363"/>
                  </a:lnTo>
                  <a:lnTo>
                    <a:pt x="231" y="372"/>
                  </a:lnTo>
                  <a:lnTo>
                    <a:pt x="211" y="375"/>
                  </a:lnTo>
                  <a:lnTo>
                    <a:pt x="211" y="361"/>
                  </a:lnTo>
                  <a:lnTo>
                    <a:pt x="203" y="358"/>
                  </a:lnTo>
                  <a:lnTo>
                    <a:pt x="191" y="352"/>
                  </a:lnTo>
                  <a:lnTo>
                    <a:pt x="187" y="342"/>
                  </a:lnTo>
                  <a:lnTo>
                    <a:pt x="126" y="297"/>
                  </a:lnTo>
                  <a:lnTo>
                    <a:pt x="66" y="252"/>
                  </a:lnTo>
                  <a:lnTo>
                    <a:pt x="0" y="201"/>
                  </a:lnTo>
                  <a:lnTo>
                    <a:pt x="1" y="197"/>
                  </a:lnTo>
                  <a:lnTo>
                    <a:pt x="1" y="196"/>
                  </a:lnTo>
                  <a:lnTo>
                    <a:pt x="1" y="171"/>
                  </a:lnTo>
                  <a:lnTo>
                    <a:pt x="30" y="156"/>
                  </a:lnTo>
                  <a:lnTo>
                    <a:pt x="48" y="153"/>
                  </a:lnTo>
                  <a:lnTo>
                    <a:pt x="62" y="147"/>
                  </a:lnTo>
                  <a:lnTo>
                    <a:pt x="69" y="137"/>
                  </a:lnTo>
                  <a:lnTo>
                    <a:pt x="90" y="129"/>
                  </a:lnTo>
                  <a:lnTo>
                    <a:pt x="91" y="113"/>
                  </a:lnTo>
                  <a:lnTo>
                    <a:pt x="101" y="112"/>
                  </a:lnTo>
                  <a:lnTo>
                    <a:pt x="109" y="104"/>
                  </a:lnTo>
                  <a:lnTo>
                    <a:pt x="132" y="100"/>
                  </a:lnTo>
                  <a:lnTo>
                    <a:pt x="135" y="92"/>
                  </a:lnTo>
                  <a:lnTo>
                    <a:pt x="130" y="88"/>
                  </a:lnTo>
                  <a:lnTo>
                    <a:pt x="124" y="66"/>
                  </a:lnTo>
                  <a:lnTo>
                    <a:pt x="123" y="53"/>
                  </a:lnTo>
                  <a:lnTo>
                    <a:pt x="117" y="40"/>
                  </a:lnTo>
                  <a:lnTo>
                    <a:pt x="134" y="29"/>
                  </a:lnTo>
                  <a:lnTo>
                    <a:pt x="152" y="25"/>
                  </a:lnTo>
                  <a:lnTo>
                    <a:pt x="163" y="17"/>
                  </a:lnTo>
                  <a:lnTo>
                    <a:pt x="179" y="11"/>
                  </a:lnTo>
                  <a:lnTo>
                    <a:pt x="209" y="7"/>
                  </a:lnTo>
                  <a:lnTo>
                    <a:pt x="237" y="5"/>
                  </a:lnTo>
                  <a:lnTo>
                    <a:pt x="246" y="8"/>
                  </a:lnTo>
                  <a:lnTo>
                    <a:pt x="262" y="0"/>
                  </a:lnTo>
                  <a:lnTo>
                    <a:pt x="280" y="0"/>
                  </a:lnTo>
                  <a:lnTo>
                    <a:pt x="287" y="5"/>
                  </a:lnTo>
                  <a:lnTo>
                    <a:pt x="299" y="3"/>
                  </a:lnTo>
                  <a:lnTo>
                    <a:pt x="296" y="14"/>
                  </a:lnTo>
                  <a:lnTo>
                    <a:pt x="299" y="34"/>
                  </a:lnTo>
                  <a:lnTo>
                    <a:pt x="295" y="51"/>
                  </a:lnTo>
                  <a:lnTo>
                    <a:pt x="285" y="62"/>
                  </a:lnTo>
                  <a:lnTo>
                    <a:pt x="287" y="78"/>
                  </a:lnTo>
                  <a:lnTo>
                    <a:pt x="302" y="90"/>
                  </a:lnTo>
                  <a:lnTo>
                    <a:pt x="302" y="95"/>
                  </a:lnTo>
                  <a:lnTo>
                    <a:pt x="313" y="104"/>
                  </a:lnTo>
                  <a:lnTo>
                    <a:pt x="321" y="141"/>
                  </a:lnTo>
                  <a:lnTo>
                    <a:pt x="327" y="159"/>
                  </a:lnTo>
                  <a:lnTo>
                    <a:pt x="329" y="169"/>
                  </a:lnTo>
                  <a:lnTo>
                    <a:pt x="326" y="186"/>
                  </a:lnTo>
                  <a:lnTo>
                    <a:pt x="327" y="195"/>
                  </a:lnTo>
                  <a:lnTo>
                    <a:pt x="325" y="207"/>
                  </a:lnTo>
                  <a:lnTo>
                    <a:pt x="327" y="220"/>
                  </a:lnTo>
                  <a:lnTo>
                    <a:pt x="320" y="228"/>
                  </a:lnTo>
                  <a:lnTo>
                    <a:pt x="331" y="244"/>
                  </a:lnTo>
                  <a:lnTo>
                    <a:pt x="332" y="252"/>
                  </a:lnTo>
                  <a:lnTo>
                    <a:pt x="339" y="264"/>
                  </a:lnTo>
                  <a:lnTo>
                    <a:pt x="347" y="260"/>
                  </a:lnTo>
                  <a:lnTo>
                    <a:pt x="361" y="270"/>
                  </a:lnTo>
                  <a:lnTo>
                    <a:pt x="369" y="28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5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13" name="Freeform 58"/>
            <p:cNvSpPr>
              <a:spLocks/>
            </p:cNvSpPr>
            <p:nvPr/>
          </p:nvSpPr>
          <p:spPr bwMode="auto">
            <a:xfrm>
              <a:off x="4872037" y="2867025"/>
              <a:ext cx="361950" cy="315913"/>
            </a:xfrm>
            <a:custGeom>
              <a:avLst/>
              <a:gdLst>
                <a:gd name="T0" fmla="*/ 2147483647 w 228"/>
                <a:gd name="T1" fmla="*/ 2147483647 h 199"/>
                <a:gd name="T2" fmla="*/ 2147483647 w 228"/>
                <a:gd name="T3" fmla="*/ 2147483647 h 199"/>
                <a:gd name="T4" fmla="*/ 2147483647 w 228"/>
                <a:gd name="T5" fmla="*/ 2147483647 h 199"/>
                <a:gd name="T6" fmla="*/ 2147483647 w 228"/>
                <a:gd name="T7" fmla="*/ 2147483647 h 199"/>
                <a:gd name="T8" fmla="*/ 2147483647 w 228"/>
                <a:gd name="T9" fmla="*/ 2147483647 h 199"/>
                <a:gd name="T10" fmla="*/ 2147483647 w 228"/>
                <a:gd name="T11" fmla="*/ 2147483647 h 199"/>
                <a:gd name="T12" fmla="*/ 2147483647 w 228"/>
                <a:gd name="T13" fmla="*/ 2147483647 h 199"/>
                <a:gd name="T14" fmla="*/ 2147483647 w 228"/>
                <a:gd name="T15" fmla="*/ 2147483647 h 199"/>
                <a:gd name="T16" fmla="*/ 2147483647 w 228"/>
                <a:gd name="T17" fmla="*/ 2147483647 h 199"/>
                <a:gd name="T18" fmla="*/ 2147483647 w 228"/>
                <a:gd name="T19" fmla="*/ 2147483647 h 199"/>
                <a:gd name="T20" fmla="*/ 2147483647 w 228"/>
                <a:gd name="T21" fmla="*/ 2147483647 h 199"/>
                <a:gd name="T22" fmla="*/ 2147483647 w 228"/>
                <a:gd name="T23" fmla="*/ 2147483647 h 199"/>
                <a:gd name="T24" fmla="*/ 2147483647 w 228"/>
                <a:gd name="T25" fmla="*/ 2147483647 h 199"/>
                <a:gd name="T26" fmla="*/ 2147483647 w 228"/>
                <a:gd name="T27" fmla="*/ 2147483647 h 199"/>
                <a:gd name="T28" fmla="*/ 2147483647 w 228"/>
                <a:gd name="T29" fmla="*/ 2147483647 h 199"/>
                <a:gd name="T30" fmla="*/ 2147483647 w 228"/>
                <a:gd name="T31" fmla="*/ 2147483647 h 199"/>
                <a:gd name="T32" fmla="*/ 2147483647 w 228"/>
                <a:gd name="T33" fmla="*/ 2147483647 h 199"/>
                <a:gd name="T34" fmla="*/ 2147483647 w 228"/>
                <a:gd name="T35" fmla="*/ 2147483647 h 199"/>
                <a:gd name="T36" fmla="*/ 2147483647 w 228"/>
                <a:gd name="T37" fmla="*/ 2147483647 h 199"/>
                <a:gd name="T38" fmla="*/ 2147483647 w 228"/>
                <a:gd name="T39" fmla="*/ 2147483647 h 199"/>
                <a:gd name="T40" fmla="*/ 2147483647 w 228"/>
                <a:gd name="T41" fmla="*/ 2147483647 h 199"/>
                <a:gd name="T42" fmla="*/ 2147483647 w 228"/>
                <a:gd name="T43" fmla="*/ 2147483647 h 199"/>
                <a:gd name="T44" fmla="*/ 2147483647 w 228"/>
                <a:gd name="T45" fmla="*/ 2147483647 h 199"/>
                <a:gd name="T46" fmla="*/ 2147483647 w 228"/>
                <a:gd name="T47" fmla="*/ 2147483647 h 199"/>
                <a:gd name="T48" fmla="*/ 0 w 228"/>
                <a:gd name="T49" fmla="*/ 2147483647 h 199"/>
                <a:gd name="T50" fmla="*/ 2147483647 w 228"/>
                <a:gd name="T51" fmla="*/ 2147483647 h 199"/>
                <a:gd name="T52" fmla="*/ 2147483647 w 228"/>
                <a:gd name="T53" fmla="*/ 2147483647 h 199"/>
                <a:gd name="T54" fmla="*/ 2147483647 w 228"/>
                <a:gd name="T55" fmla="*/ 2147483647 h 199"/>
                <a:gd name="T56" fmla="*/ 2147483647 w 228"/>
                <a:gd name="T57" fmla="*/ 0 h 199"/>
                <a:gd name="T58" fmla="*/ 2147483647 w 228"/>
                <a:gd name="T59" fmla="*/ 2147483647 h 199"/>
                <a:gd name="T60" fmla="*/ 2147483647 w 228"/>
                <a:gd name="T61" fmla="*/ 2147483647 h 199"/>
                <a:gd name="T62" fmla="*/ 2147483647 w 228"/>
                <a:gd name="T63" fmla="*/ 2147483647 h 199"/>
                <a:gd name="T64" fmla="*/ 2147483647 w 228"/>
                <a:gd name="T65" fmla="*/ 2147483647 h 199"/>
                <a:gd name="T66" fmla="*/ 2147483647 w 228"/>
                <a:gd name="T67" fmla="*/ 2147483647 h 199"/>
                <a:gd name="T68" fmla="*/ 2147483647 w 228"/>
                <a:gd name="T69" fmla="*/ 2147483647 h 199"/>
                <a:gd name="T70" fmla="*/ 2147483647 w 228"/>
                <a:gd name="T71" fmla="*/ 2147483647 h 199"/>
                <a:gd name="T72" fmla="*/ 2147483647 w 228"/>
                <a:gd name="T73" fmla="*/ 2147483647 h 199"/>
                <a:gd name="T74" fmla="*/ 2147483647 w 228"/>
                <a:gd name="T75" fmla="*/ 2147483647 h 199"/>
                <a:gd name="T76" fmla="*/ 2147483647 w 228"/>
                <a:gd name="T77" fmla="*/ 2147483647 h 199"/>
                <a:gd name="T78" fmla="*/ 2147483647 w 228"/>
                <a:gd name="T79" fmla="*/ 2147483647 h 199"/>
                <a:gd name="T80" fmla="*/ 2147483647 w 228"/>
                <a:gd name="T81" fmla="*/ 2147483647 h 199"/>
                <a:gd name="T82" fmla="*/ 2147483647 w 228"/>
                <a:gd name="T83" fmla="*/ 2147483647 h 19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199"/>
                <a:gd name="T128" fmla="*/ 228 w 228"/>
                <a:gd name="T129" fmla="*/ 199 h 19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199">
                  <a:moveTo>
                    <a:pt x="181" y="44"/>
                  </a:moveTo>
                  <a:lnTo>
                    <a:pt x="177" y="52"/>
                  </a:lnTo>
                  <a:lnTo>
                    <a:pt x="175" y="68"/>
                  </a:lnTo>
                  <a:lnTo>
                    <a:pt x="171" y="79"/>
                  </a:lnTo>
                  <a:lnTo>
                    <a:pt x="167" y="82"/>
                  </a:lnTo>
                  <a:lnTo>
                    <a:pt x="160" y="75"/>
                  </a:lnTo>
                  <a:lnTo>
                    <a:pt x="152" y="66"/>
                  </a:lnTo>
                  <a:lnTo>
                    <a:pt x="137" y="36"/>
                  </a:lnTo>
                  <a:lnTo>
                    <a:pt x="135" y="38"/>
                  </a:lnTo>
                  <a:lnTo>
                    <a:pt x="144" y="60"/>
                  </a:lnTo>
                  <a:lnTo>
                    <a:pt x="157" y="81"/>
                  </a:lnTo>
                  <a:lnTo>
                    <a:pt x="173" y="113"/>
                  </a:lnTo>
                  <a:lnTo>
                    <a:pt x="180" y="125"/>
                  </a:lnTo>
                  <a:lnTo>
                    <a:pt x="187" y="136"/>
                  </a:lnTo>
                  <a:lnTo>
                    <a:pt x="204" y="159"/>
                  </a:lnTo>
                  <a:lnTo>
                    <a:pt x="201" y="163"/>
                  </a:lnTo>
                  <a:lnTo>
                    <a:pt x="203" y="176"/>
                  </a:lnTo>
                  <a:lnTo>
                    <a:pt x="225" y="195"/>
                  </a:lnTo>
                  <a:lnTo>
                    <a:pt x="228" y="199"/>
                  </a:lnTo>
                  <a:lnTo>
                    <a:pt x="157" y="199"/>
                  </a:lnTo>
                  <a:lnTo>
                    <a:pt x="87" y="199"/>
                  </a:lnTo>
                  <a:lnTo>
                    <a:pt x="15" y="199"/>
                  </a:lnTo>
                  <a:lnTo>
                    <a:pt x="11" y="123"/>
                  </a:lnTo>
                  <a:lnTo>
                    <a:pt x="6" y="49"/>
                  </a:lnTo>
                  <a:lnTo>
                    <a:pt x="0" y="32"/>
                  </a:lnTo>
                  <a:lnTo>
                    <a:pt x="4" y="19"/>
                  </a:lnTo>
                  <a:lnTo>
                    <a:pt x="1" y="11"/>
                  </a:lnTo>
                  <a:lnTo>
                    <a:pt x="6" y="1"/>
                  </a:lnTo>
                  <a:lnTo>
                    <a:pt x="29" y="0"/>
                  </a:lnTo>
                  <a:lnTo>
                    <a:pt x="47" y="6"/>
                  </a:lnTo>
                  <a:lnTo>
                    <a:pt x="65" y="12"/>
                  </a:lnTo>
                  <a:lnTo>
                    <a:pt x="73" y="15"/>
                  </a:lnTo>
                  <a:lnTo>
                    <a:pt x="86" y="9"/>
                  </a:lnTo>
                  <a:lnTo>
                    <a:pt x="93" y="3"/>
                  </a:lnTo>
                  <a:lnTo>
                    <a:pt x="108" y="1"/>
                  </a:lnTo>
                  <a:lnTo>
                    <a:pt x="121" y="4"/>
                  </a:lnTo>
                  <a:lnTo>
                    <a:pt x="126" y="14"/>
                  </a:lnTo>
                  <a:lnTo>
                    <a:pt x="130" y="7"/>
                  </a:lnTo>
                  <a:lnTo>
                    <a:pt x="144" y="12"/>
                  </a:lnTo>
                  <a:lnTo>
                    <a:pt x="158" y="13"/>
                  </a:lnTo>
                  <a:lnTo>
                    <a:pt x="166" y="8"/>
                  </a:lnTo>
                  <a:lnTo>
                    <a:pt x="181" y="44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4" name="Freeform 59"/>
            <p:cNvSpPr>
              <a:spLocks/>
            </p:cNvSpPr>
            <p:nvPr/>
          </p:nvSpPr>
          <p:spPr bwMode="auto">
            <a:xfrm>
              <a:off x="5230812" y="3316287"/>
              <a:ext cx="198438" cy="182563"/>
            </a:xfrm>
            <a:custGeom>
              <a:avLst/>
              <a:gdLst>
                <a:gd name="T0" fmla="*/ 2147483647 w 125"/>
                <a:gd name="T1" fmla="*/ 2147483647 h 115"/>
                <a:gd name="T2" fmla="*/ 2147483647 w 125"/>
                <a:gd name="T3" fmla="*/ 2147483647 h 115"/>
                <a:gd name="T4" fmla="*/ 2147483647 w 125"/>
                <a:gd name="T5" fmla="*/ 2147483647 h 115"/>
                <a:gd name="T6" fmla="*/ 2147483647 w 125"/>
                <a:gd name="T7" fmla="*/ 2147483647 h 115"/>
                <a:gd name="T8" fmla="*/ 2147483647 w 125"/>
                <a:gd name="T9" fmla="*/ 2147483647 h 115"/>
                <a:gd name="T10" fmla="*/ 2147483647 w 125"/>
                <a:gd name="T11" fmla="*/ 2147483647 h 115"/>
                <a:gd name="T12" fmla="*/ 2147483647 w 125"/>
                <a:gd name="T13" fmla="*/ 2147483647 h 115"/>
                <a:gd name="T14" fmla="*/ 2147483647 w 125"/>
                <a:gd name="T15" fmla="*/ 2147483647 h 115"/>
                <a:gd name="T16" fmla="*/ 2147483647 w 125"/>
                <a:gd name="T17" fmla="*/ 2147483647 h 115"/>
                <a:gd name="T18" fmla="*/ 2147483647 w 125"/>
                <a:gd name="T19" fmla="*/ 2147483647 h 115"/>
                <a:gd name="T20" fmla="*/ 2147483647 w 125"/>
                <a:gd name="T21" fmla="*/ 2147483647 h 115"/>
                <a:gd name="T22" fmla="*/ 2147483647 w 125"/>
                <a:gd name="T23" fmla="*/ 2147483647 h 115"/>
                <a:gd name="T24" fmla="*/ 0 w 125"/>
                <a:gd name="T25" fmla="*/ 2147483647 h 115"/>
                <a:gd name="T26" fmla="*/ 2147483647 w 125"/>
                <a:gd name="T27" fmla="*/ 2147483647 h 115"/>
                <a:gd name="T28" fmla="*/ 2147483647 w 125"/>
                <a:gd name="T29" fmla="*/ 2147483647 h 115"/>
                <a:gd name="T30" fmla="*/ 2147483647 w 125"/>
                <a:gd name="T31" fmla="*/ 2147483647 h 115"/>
                <a:gd name="T32" fmla="*/ 2147483647 w 125"/>
                <a:gd name="T33" fmla="*/ 2147483647 h 115"/>
                <a:gd name="T34" fmla="*/ 2147483647 w 125"/>
                <a:gd name="T35" fmla="*/ 0 h 115"/>
                <a:gd name="T36" fmla="*/ 2147483647 w 125"/>
                <a:gd name="T37" fmla="*/ 2147483647 h 115"/>
                <a:gd name="T38" fmla="*/ 2147483647 w 125"/>
                <a:gd name="T39" fmla="*/ 2147483647 h 115"/>
                <a:gd name="T40" fmla="*/ 2147483647 w 125"/>
                <a:gd name="T41" fmla="*/ 2147483647 h 115"/>
                <a:gd name="T42" fmla="*/ 2147483647 w 125"/>
                <a:gd name="T43" fmla="*/ 2147483647 h 115"/>
                <a:gd name="T44" fmla="*/ 2147483647 w 125"/>
                <a:gd name="T45" fmla="*/ 2147483647 h 115"/>
                <a:gd name="T46" fmla="*/ 2147483647 w 125"/>
                <a:gd name="T47" fmla="*/ 2147483647 h 115"/>
                <a:gd name="T48" fmla="*/ 2147483647 w 125"/>
                <a:gd name="T49" fmla="*/ 2147483647 h 115"/>
                <a:gd name="T50" fmla="*/ 2147483647 w 125"/>
                <a:gd name="T51" fmla="*/ 2147483647 h 115"/>
                <a:gd name="T52" fmla="*/ 2147483647 w 125"/>
                <a:gd name="T53" fmla="*/ 2147483647 h 115"/>
                <a:gd name="T54" fmla="*/ 2147483647 w 125"/>
                <a:gd name="T55" fmla="*/ 2147483647 h 11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5"/>
                <a:gd name="T85" fmla="*/ 0 h 115"/>
                <a:gd name="T86" fmla="*/ 125 w 125"/>
                <a:gd name="T87" fmla="*/ 115 h 11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5" h="115">
                  <a:moveTo>
                    <a:pt x="112" y="113"/>
                  </a:moveTo>
                  <a:lnTo>
                    <a:pt x="106" y="106"/>
                  </a:lnTo>
                  <a:lnTo>
                    <a:pt x="98" y="94"/>
                  </a:lnTo>
                  <a:lnTo>
                    <a:pt x="89" y="87"/>
                  </a:lnTo>
                  <a:lnTo>
                    <a:pt x="84" y="80"/>
                  </a:lnTo>
                  <a:lnTo>
                    <a:pt x="68" y="72"/>
                  </a:lnTo>
                  <a:lnTo>
                    <a:pt x="56" y="71"/>
                  </a:lnTo>
                  <a:lnTo>
                    <a:pt x="51" y="67"/>
                  </a:lnTo>
                  <a:lnTo>
                    <a:pt x="41" y="72"/>
                  </a:lnTo>
                  <a:lnTo>
                    <a:pt x="29" y="63"/>
                  </a:lnTo>
                  <a:lnTo>
                    <a:pt x="24" y="78"/>
                  </a:lnTo>
                  <a:lnTo>
                    <a:pt x="3" y="74"/>
                  </a:lnTo>
                  <a:lnTo>
                    <a:pt x="0" y="65"/>
                  </a:lnTo>
                  <a:lnTo>
                    <a:pt x="7" y="35"/>
                  </a:lnTo>
                  <a:lnTo>
                    <a:pt x="8" y="21"/>
                  </a:lnTo>
                  <a:lnTo>
                    <a:pt x="13" y="15"/>
                  </a:lnTo>
                  <a:lnTo>
                    <a:pt x="27" y="11"/>
                  </a:lnTo>
                  <a:lnTo>
                    <a:pt x="35" y="0"/>
                  </a:lnTo>
                  <a:lnTo>
                    <a:pt x="47" y="23"/>
                  </a:lnTo>
                  <a:lnTo>
                    <a:pt x="53" y="43"/>
                  </a:lnTo>
                  <a:lnTo>
                    <a:pt x="63" y="53"/>
                  </a:lnTo>
                  <a:lnTo>
                    <a:pt x="89" y="72"/>
                  </a:lnTo>
                  <a:lnTo>
                    <a:pt x="100" y="84"/>
                  </a:lnTo>
                  <a:lnTo>
                    <a:pt x="110" y="96"/>
                  </a:lnTo>
                  <a:lnTo>
                    <a:pt x="116" y="103"/>
                  </a:lnTo>
                  <a:lnTo>
                    <a:pt x="125" y="110"/>
                  </a:lnTo>
                  <a:lnTo>
                    <a:pt x="120" y="115"/>
                  </a:lnTo>
                  <a:lnTo>
                    <a:pt x="112" y="113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5" name="Freeform 60"/>
            <p:cNvSpPr>
              <a:spLocks/>
            </p:cNvSpPr>
            <p:nvPr/>
          </p:nvSpPr>
          <p:spPr bwMode="auto">
            <a:xfrm>
              <a:off x="3933825" y="2468562"/>
              <a:ext cx="328613" cy="255588"/>
            </a:xfrm>
            <a:custGeom>
              <a:avLst/>
              <a:gdLst>
                <a:gd name="T0" fmla="*/ 2147483647 w 207"/>
                <a:gd name="T1" fmla="*/ 2147483647 h 161"/>
                <a:gd name="T2" fmla="*/ 2147483647 w 207"/>
                <a:gd name="T3" fmla="*/ 2147483647 h 161"/>
                <a:gd name="T4" fmla="*/ 0 w 207"/>
                <a:gd name="T5" fmla="*/ 2147483647 h 161"/>
                <a:gd name="T6" fmla="*/ 2147483647 w 207"/>
                <a:gd name="T7" fmla="*/ 0 h 161"/>
                <a:gd name="T8" fmla="*/ 2147483647 w 207"/>
                <a:gd name="T9" fmla="*/ 2147483647 h 161"/>
                <a:gd name="T10" fmla="*/ 2147483647 w 207"/>
                <a:gd name="T11" fmla="*/ 2147483647 h 161"/>
                <a:gd name="T12" fmla="*/ 2147483647 w 207"/>
                <a:gd name="T13" fmla="*/ 2147483647 h 161"/>
                <a:gd name="T14" fmla="*/ 2147483647 w 207"/>
                <a:gd name="T15" fmla="*/ 2147483647 h 161"/>
                <a:gd name="T16" fmla="*/ 2147483647 w 207"/>
                <a:gd name="T17" fmla="*/ 2147483647 h 161"/>
                <a:gd name="T18" fmla="*/ 2147483647 w 207"/>
                <a:gd name="T19" fmla="*/ 2147483647 h 161"/>
                <a:gd name="T20" fmla="*/ 2147483647 w 207"/>
                <a:gd name="T21" fmla="*/ 2147483647 h 161"/>
                <a:gd name="T22" fmla="*/ 2147483647 w 207"/>
                <a:gd name="T23" fmla="*/ 2147483647 h 161"/>
                <a:gd name="T24" fmla="*/ 2147483647 w 207"/>
                <a:gd name="T25" fmla="*/ 2147483647 h 161"/>
                <a:gd name="T26" fmla="*/ 2147483647 w 207"/>
                <a:gd name="T27" fmla="*/ 2147483647 h 161"/>
                <a:gd name="T28" fmla="*/ 2147483647 w 207"/>
                <a:gd name="T29" fmla="*/ 2147483647 h 161"/>
                <a:gd name="T30" fmla="*/ 2147483647 w 207"/>
                <a:gd name="T31" fmla="*/ 2147483647 h 161"/>
                <a:gd name="T32" fmla="*/ 2147483647 w 207"/>
                <a:gd name="T33" fmla="*/ 2147483647 h 161"/>
                <a:gd name="T34" fmla="*/ 2147483647 w 207"/>
                <a:gd name="T35" fmla="*/ 2147483647 h 161"/>
                <a:gd name="T36" fmla="*/ 2147483647 w 207"/>
                <a:gd name="T37" fmla="*/ 2147483647 h 161"/>
                <a:gd name="T38" fmla="*/ 2147483647 w 207"/>
                <a:gd name="T39" fmla="*/ 2147483647 h 161"/>
                <a:gd name="T40" fmla="*/ 2147483647 w 207"/>
                <a:gd name="T41" fmla="*/ 2147483647 h 161"/>
                <a:gd name="T42" fmla="*/ 2147483647 w 207"/>
                <a:gd name="T43" fmla="*/ 2147483647 h 161"/>
                <a:gd name="T44" fmla="*/ 2147483647 w 207"/>
                <a:gd name="T45" fmla="*/ 2147483647 h 161"/>
                <a:gd name="T46" fmla="*/ 2147483647 w 207"/>
                <a:gd name="T47" fmla="*/ 2147483647 h 161"/>
                <a:gd name="T48" fmla="*/ 2147483647 w 207"/>
                <a:gd name="T49" fmla="*/ 2147483647 h 161"/>
                <a:gd name="T50" fmla="*/ 2147483647 w 207"/>
                <a:gd name="T51" fmla="*/ 2147483647 h 161"/>
                <a:gd name="T52" fmla="*/ 2147483647 w 207"/>
                <a:gd name="T53" fmla="*/ 2147483647 h 161"/>
                <a:gd name="T54" fmla="*/ 2147483647 w 207"/>
                <a:gd name="T55" fmla="*/ 2147483647 h 161"/>
                <a:gd name="T56" fmla="*/ 2147483647 w 207"/>
                <a:gd name="T57" fmla="*/ 2147483647 h 161"/>
                <a:gd name="T58" fmla="*/ 2147483647 w 207"/>
                <a:gd name="T59" fmla="*/ 2147483647 h 161"/>
                <a:gd name="T60" fmla="*/ 2147483647 w 207"/>
                <a:gd name="T61" fmla="*/ 2147483647 h 161"/>
                <a:gd name="T62" fmla="*/ 2147483647 w 207"/>
                <a:gd name="T63" fmla="*/ 2147483647 h 161"/>
                <a:gd name="T64" fmla="*/ 2147483647 w 207"/>
                <a:gd name="T65" fmla="*/ 2147483647 h 161"/>
                <a:gd name="T66" fmla="*/ 2147483647 w 207"/>
                <a:gd name="T67" fmla="*/ 2147483647 h 161"/>
                <a:gd name="T68" fmla="*/ 2147483647 w 207"/>
                <a:gd name="T69" fmla="*/ 2147483647 h 161"/>
                <a:gd name="T70" fmla="*/ 2147483647 w 207"/>
                <a:gd name="T71" fmla="*/ 2147483647 h 161"/>
                <a:gd name="T72" fmla="*/ 2147483647 w 207"/>
                <a:gd name="T73" fmla="*/ 2147483647 h 161"/>
                <a:gd name="T74" fmla="*/ 2147483647 w 207"/>
                <a:gd name="T75" fmla="*/ 2147483647 h 161"/>
                <a:gd name="T76" fmla="*/ 2147483647 w 207"/>
                <a:gd name="T77" fmla="*/ 2147483647 h 161"/>
                <a:gd name="T78" fmla="*/ 2147483647 w 207"/>
                <a:gd name="T79" fmla="*/ 2147483647 h 161"/>
                <a:gd name="T80" fmla="*/ 2147483647 w 207"/>
                <a:gd name="T81" fmla="*/ 2147483647 h 161"/>
                <a:gd name="T82" fmla="*/ 2147483647 w 207"/>
                <a:gd name="T83" fmla="*/ 2147483647 h 161"/>
                <a:gd name="T84" fmla="*/ 2147483647 w 207"/>
                <a:gd name="T85" fmla="*/ 2147483647 h 161"/>
                <a:gd name="T86" fmla="*/ 2147483647 w 207"/>
                <a:gd name="T87" fmla="*/ 2147483647 h 161"/>
                <a:gd name="T88" fmla="*/ 2147483647 w 207"/>
                <a:gd name="T89" fmla="*/ 2147483647 h 161"/>
                <a:gd name="T90" fmla="*/ 2147483647 w 207"/>
                <a:gd name="T91" fmla="*/ 2147483647 h 161"/>
                <a:gd name="T92" fmla="*/ 2147483647 w 207"/>
                <a:gd name="T93" fmla="*/ 2147483647 h 161"/>
                <a:gd name="T94" fmla="*/ 2147483647 w 207"/>
                <a:gd name="T95" fmla="*/ 2147483647 h 161"/>
                <a:gd name="T96" fmla="*/ 2147483647 w 207"/>
                <a:gd name="T97" fmla="*/ 2147483647 h 161"/>
                <a:gd name="T98" fmla="*/ 2147483647 w 207"/>
                <a:gd name="T99" fmla="*/ 2147483647 h 161"/>
                <a:gd name="T100" fmla="*/ 2147483647 w 207"/>
                <a:gd name="T101" fmla="*/ 2147483647 h 1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07"/>
                <a:gd name="T154" fmla="*/ 0 h 161"/>
                <a:gd name="T155" fmla="*/ 207 w 207"/>
                <a:gd name="T156" fmla="*/ 161 h 1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07" h="161">
                  <a:moveTo>
                    <a:pt x="5" y="39"/>
                  </a:moveTo>
                  <a:lnTo>
                    <a:pt x="6" y="24"/>
                  </a:lnTo>
                  <a:lnTo>
                    <a:pt x="0" y="15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66" y="4"/>
                  </a:lnTo>
                  <a:lnTo>
                    <a:pt x="84" y="7"/>
                  </a:lnTo>
                  <a:lnTo>
                    <a:pt x="98" y="6"/>
                  </a:lnTo>
                  <a:lnTo>
                    <a:pt x="125" y="7"/>
                  </a:lnTo>
                  <a:lnTo>
                    <a:pt x="131" y="15"/>
                  </a:lnTo>
                  <a:lnTo>
                    <a:pt x="162" y="24"/>
                  </a:lnTo>
                  <a:lnTo>
                    <a:pt x="168" y="20"/>
                  </a:lnTo>
                  <a:lnTo>
                    <a:pt x="187" y="29"/>
                  </a:lnTo>
                  <a:lnTo>
                    <a:pt x="206" y="27"/>
                  </a:lnTo>
                  <a:lnTo>
                    <a:pt x="207" y="38"/>
                  </a:lnTo>
                  <a:lnTo>
                    <a:pt x="191" y="52"/>
                  </a:lnTo>
                  <a:lnTo>
                    <a:pt x="170" y="57"/>
                  </a:lnTo>
                  <a:lnTo>
                    <a:pt x="169" y="63"/>
                  </a:lnTo>
                  <a:lnTo>
                    <a:pt x="158" y="75"/>
                  </a:lnTo>
                  <a:lnTo>
                    <a:pt x="152" y="92"/>
                  </a:lnTo>
                  <a:lnTo>
                    <a:pt x="158" y="103"/>
                  </a:lnTo>
                  <a:lnTo>
                    <a:pt x="148" y="113"/>
                  </a:lnTo>
                  <a:lnTo>
                    <a:pt x="145" y="126"/>
                  </a:lnTo>
                  <a:lnTo>
                    <a:pt x="132" y="130"/>
                  </a:lnTo>
                  <a:lnTo>
                    <a:pt x="119" y="146"/>
                  </a:lnTo>
                  <a:lnTo>
                    <a:pt x="98" y="146"/>
                  </a:lnTo>
                  <a:lnTo>
                    <a:pt x="81" y="146"/>
                  </a:lnTo>
                  <a:lnTo>
                    <a:pt x="70" y="153"/>
                  </a:lnTo>
                  <a:lnTo>
                    <a:pt x="64" y="161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4" y="140"/>
                  </a:lnTo>
                  <a:lnTo>
                    <a:pt x="29" y="137"/>
                  </a:lnTo>
                  <a:lnTo>
                    <a:pt x="27" y="130"/>
                  </a:lnTo>
                  <a:lnTo>
                    <a:pt x="34" y="123"/>
                  </a:lnTo>
                  <a:lnTo>
                    <a:pt x="36" y="117"/>
                  </a:lnTo>
                  <a:lnTo>
                    <a:pt x="31" y="111"/>
                  </a:lnTo>
                  <a:lnTo>
                    <a:pt x="36" y="98"/>
                  </a:lnTo>
                  <a:lnTo>
                    <a:pt x="29" y="85"/>
                  </a:lnTo>
                  <a:lnTo>
                    <a:pt x="37" y="83"/>
                  </a:lnTo>
                  <a:lnTo>
                    <a:pt x="37" y="74"/>
                  </a:lnTo>
                  <a:lnTo>
                    <a:pt x="40" y="71"/>
                  </a:lnTo>
                  <a:lnTo>
                    <a:pt x="41" y="55"/>
                  </a:lnTo>
                  <a:lnTo>
                    <a:pt x="49" y="49"/>
                  </a:lnTo>
                  <a:lnTo>
                    <a:pt x="44" y="39"/>
                  </a:lnTo>
                  <a:lnTo>
                    <a:pt x="35" y="38"/>
                  </a:lnTo>
                  <a:lnTo>
                    <a:pt x="32" y="40"/>
                  </a:lnTo>
                  <a:lnTo>
                    <a:pt x="22" y="40"/>
                  </a:lnTo>
                  <a:lnTo>
                    <a:pt x="18" y="30"/>
                  </a:lnTo>
                  <a:lnTo>
                    <a:pt x="11" y="33"/>
                  </a:lnTo>
                  <a:lnTo>
                    <a:pt x="5" y="39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6" name="Freeform 61"/>
            <p:cNvSpPr>
              <a:spLocks/>
            </p:cNvSpPr>
            <p:nvPr/>
          </p:nvSpPr>
          <p:spPr bwMode="auto">
            <a:xfrm>
              <a:off x="4730750" y="1963737"/>
              <a:ext cx="112713" cy="66675"/>
            </a:xfrm>
            <a:custGeom>
              <a:avLst/>
              <a:gdLst>
                <a:gd name="T0" fmla="*/ 2147483647 w 71"/>
                <a:gd name="T1" fmla="*/ 2147483647 h 42"/>
                <a:gd name="T2" fmla="*/ 2147483647 w 71"/>
                <a:gd name="T3" fmla="*/ 2147483647 h 42"/>
                <a:gd name="T4" fmla="*/ 2147483647 w 71"/>
                <a:gd name="T5" fmla="*/ 2147483647 h 42"/>
                <a:gd name="T6" fmla="*/ 2147483647 w 71"/>
                <a:gd name="T7" fmla="*/ 2147483647 h 42"/>
                <a:gd name="T8" fmla="*/ 0 w 71"/>
                <a:gd name="T9" fmla="*/ 2147483647 h 42"/>
                <a:gd name="T10" fmla="*/ 2147483647 w 71"/>
                <a:gd name="T11" fmla="*/ 2147483647 h 42"/>
                <a:gd name="T12" fmla="*/ 2147483647 w 71"/>
                <a:gd name="T13" fmla="*/ 0 h 42"/>
                <a:gd name="T14" fmla="*/ 2147483647 w 71"/>
                <a:gd name="T15" fmla="*/ 2147483647 h 42"/>
                <a:gd name="T16" fmla="*/ 2147483647 w 71"/>
                <a:gd name="T17" fmla="*/ 2147483647 h 42"/>
                <a:gd name="T18" fmla="*/ 2147483647 w 71"/>
                <a:gd name="T19" fmla="*/ 2147483647 h 42"/>
                <a:gd name="T20" fmla="*/ 2147483647 w 71"/>
                <a:gd name="T21" fmla="*/ 2147483647 h 42"/>
                <a:gd name="T22" fmla="*/ 2147483647 w 71"/>
                <a:gd name="T23" fmla="*/ 2147483647 h 42"/>
                <a:gd name="T24" fmla="*/ 2147483647 w 71"/>
                <a:gd name="T25" fmla="*/ 2147483647 h 42"/>
                <a:gd name="T26" fmla="*/ 2147483647 w 71"/>
                <a:gd name="T27" fmla="*/ 2147483647 h 42"/>
                <a:gd name="T28" fmla="*/ 2147483647 w 71"/>
                <a:gd name="T29" fmla="*/ 2147483647 h 42"/>
                <a:gd name="T30" fmla="*/ 2147483647 w 71"/>
                <a:gd name="T31" fmla="*/ 2147483647 h 42"/>
                <a:gd name="T32" fmla="*/ 2147483647 w 71"/>
                <a:gd name="T33" fmla="*/ 2147483647 h 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1"/>
                <a:gd name="T52" fmla="*/ 0 h 42"/>
                <a:gd name="T53" fmla="*/ 71 w 71"/>
                <a:gd name="T54" fmla="*/ 42 h 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1" h="42">
                  <a:moveTo>
                    <a:pt x="19" y="36"/>
                  </a:moveTo>
                  <a:lnTo>
                    <a:pt x="19" y="24"/>
                  </a:lnTo>
                  <a:lnTo>
                    <a:pt x="14" y="27"/>
                  </a:lnTo>
                  <a:lnTo>
                    <a:pt x="3" y="20"/>
                  </a:lnTo>
                  <a:lnTo>
                    <a:pt x="0" y="9"/>
                  </a:lnTo>
                  <a:lnTo>
                    <a:pt x="18" y="3"/>
                  </a:lnTo>
                  <a:lnTo>
                    <a:pt x="36" y="0"/>
                  </a:lnTo>
                  <a:lnTo>
                    <a:pt x="53" y="4"/>
                  </a:lnTo>
                  <a:lnTo>
                    <a:pt x="68" y="3"/>
                  </a:lnTo>
                  <a:lnTo>
                    <a:pt x="71" y="7"/>
                  </a:lnTo>
                  <a:lnTo>
                    <a:pt x="62" y="18"/>
                  </a:lnTo>
                  <a:lnTo>
                    <a:pt x="70" y="36"/>
                  </a:lnTo>
                  <a:lnTo>
                    <a:pt x="65" y="42"/>
                  </a:lnTo>
                  <a:lnTo>
                    <a:pt x="53" y="42"/>
                  </a:lnTo>
                  <a:lnTo>
                    <a:pt x="38" y="35"/>
                  </a:lnTo>
                  <a:lnTo>
                    <a:pt x="31" y="32"/>
                  </a:lnTo>
                  <a:lnTo>
                    <a:pt x="19" y="36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7" name="Freeform 62"/>
            <p:cNvSpPr>
              <a:spLocks/>
            </p:cNvSpPr>
            <p:nvPr/>
          </p:nvSpPr>
          <p:spPr bwMode="auto">
            <a:xfrm>
              <a:off x="5140325" y="3416300"/>
              <a:ext cx="431800" cy="379413"/>
            </a:xfrm>
            <a:custGeom>
              <a:avLst/>
              <a:gdLst>
                <a:gd name="T0" fmla="*/ 2147483647 w 272"/>
                <a:gd name="T1" fmla="*/ 0 h 239"/>
                <a:gd name="T2" fmla="*/ 2147483647 w 272"/>
                <a:gd name="T3" fmla="*/ 2147483647 h 239"/>
                <a:gd name="T4" fmla="*/ 2147483647 w 272"/>
                <a:gd name="T5" fmla="*/ 2147483647 h 239"/>
                <a:gd name="T6" fmla="*/ 2147483647 w 272"/>
                <a:gd name="T7" fmla="*/ 2147483647 h 239"/>
                <a:gd name="T8" fmla="*/ 2147483647 w 272"/>
                <a:gd name="T9" fmla="*/ 2147483647 h 239"/>
                <a:gd name="T10" fmla="*/ 2147483647 w 272"/>
                <a:gd name="T11" fmla="*/ 2147483647 h 239"/>
                <a:gd name="T12" fmla="*/ 2147483647 w 272"/>
                <a:gd name="T13" fmla="*/ 2147483647 h 239"/>
                <a:gd name="T14" fmla="*/ 2147483647 w 272"/>
                <a:gd name="T15" fmla="*/ 2147483647 h 239"/>
                <a:gd name="T16" fmla="*/ 2147483647 w 272"/>
                <a:gd name="T17" fmla="*/ 2147483647 h 239"/>
                <a:gd name="T18" fmla="*/ 2147483647 w 272"/>
                <a:gd name="T19" fmla="*/ 2147483647 h 239"/>
                <a:gd name="T20" fmla="*/ 2147483647 w 272"/>
                <a:gd name="T21" fmla="*/ 2147483647 h 239"/>
                <a:gd name="T22" fmla="*/ 2147483647 w 272"/>
                <a:gd name="T23" fmla="*/ 2147483647 h 239"/>
                <a:gd name="T24" fmla="*/ 2147483647 w 272"/>
                <a:gd name="T25" fmla="*/ 2147483647 h 239"/>
                <a:gd name="T26" fmla="*/ 2147483647 w 272"/>
                <a:gd name="T27" fmla="*/ 2147483647 h 239"/>
                <a:gd name="T28" fmla="*/ 2147483647 w 272"/>
                <a:gd name="T29" fmla="*/ 2147483647 h 239"/>
                <a:gd name="T30" fmla="*/ 2147483647 w 272"/>
                <a:gd name="T31" fmla="*/ 2147483647 h 239"/>
                <a:gd name="T32" fmla="*/ 2147483647 w 272"/>
                <a:gd name="T33" fmla="*/ 2147483647 h 239"/>
                <a:gd name="T34" fmla="*/ 2147483647 w 272"/>
                <a:gd name="T35" fmla="*/ 2147483647 h 239"/>
                <a:gd name="T36" fmla="*/ 2147483647 w 272"/>
                <a:gd name="T37" fmla="*/ 2147483647 h 239"/>
                <a:gd name="T38" fmla="*/ 2147483647 w 272"/>
                <a:gd name="T39" fmla="*/ 2147483647 h 239"/>
                <a:gd name="T40" fmla="*/ 2147483647 w 272"/>
                <a:gd name="T41" fmla="*/ 2147483647 h 239"/>
                <a:gd name="T42" fmla="*/ 2147483647 w 272"/>
                <a:gd name="T43" fmla="*/ 2147483647 h 239"/>
                <a:gd name="T44" fmla="*/ 2147483647 w 272"/>
                <a:gd name="T45" fmla="*/ 2147483647 h 239"/>
                <a:gd name="T46" fmla="*/ 2147483647 w 272"/>
                <a:gd name="T47" fmla="*/ 2147483647 h 239"/>
                <a:gd name="T48" fmla="*/ 2147483647 w 272"/>
                <a:gd name="T49" fmla="*/ 2147483647 h 239"/>
                <a:gd name="T50" fmla="*/ 2147483647 w 272"/>
                <a:gd name="T51" fmla="*/ 2147483647 h 239"/>
                <a:gd name="T52" fmla="*/ 2147483647 w 272"/>
                <a:gd name="T53" fmla="*/ 2147483647 h 239"/>
                <a:gd name="T54" fmla="*/ 2147483647 w 272"/>
                <a:gd name="T55" fmla="*/ 2147483647 h 239"/>
                <a:gd name="T56" fmla="*/ 2147483647 w 272"/>
                <a:gd name="T57" fmla="*/ 2147483647 h 239"/>
                <a:gd name="T58" fmla="*/ 2147483647 w 272"/>
                <a:gd name="T59" fmla="*/ 2147483647 h 239"/>
                <a:gd name="T60" fmla="*/ 2147483647 w 272"/>
                <a:gd name="T61" fmla="*/ 2147483647 h 239"/>
                <a:gd name="T62" fmla="*/ 2147483647 w 272"/>
                <a:gd name="T63" fmla="*/ 2147483647 h 239"/>
                <a:gd name="T64" fmla="*/ 2147483647 w 272"/>
                <a:gd name="T65" fmla="*/ 2147483647 h 239"/>
                <a:gd name="T66" fmla="*/ 2147483647 w 272"/>
                <a:gd name="T67" fmla="*/ 2147483647 h 239"/>
                <a:gd name="T68" fmla="*/ 2147483647 w 272"/>
                <a:gd name="T69" fmla="*/ 2147483647 h 239"/>
                <a:gd name="T70" fmla="*/ 2147483647 w 272"/>
                <a:gd name="T71" fmla="*/ 2147483647 h 239"/>
                <a:gd name="T72" fmla="*/ 2147483647 w 272"/>
                <a:gd name="T73" fmla="*/ 2147483647 h 239"/>
                <a:gd name="T74" fmla="*/ 2147483647 w 272"/>
                <a:gd name="T75" fmla="*/ 2147483647 h 239"/>
                <a:gd name="T76" fmla="*/ 2147483647 w 272"/>
                <a:gd name="T77" fmla="*/ 2147483647 h 239"/>
                <a:gd name="T78" fmla="*/ 2147483647 w 272"/>
                <a:gd name="T79" fmla="*/ 2147483647 h 239"/>
                <a:gd name="T80" fmla="*/ 2147483647 w 272"/>
                <a:gd name="T81" fmla="*/ 2147483647 h 239"/>
                <a:gd name="T82" fmla="*/ 2147483647 w 272"/>
                <a:gd name="T83" fmla="*/ 2147483647 h 239"/>
                <a:gd name="T84" fmla="*/ 2147483647 w 272"/>
                <a:gd name="T85" fmla="*/ 2147483647 h 239"/>
                <a:gd name="T86" fmla="*/ 2147483647 w 272"/>
                <a:gd name="T87" fmla="*/ 2147483647 h 239"/>
                <a:gd name="T88" fmla="*/ 2147483647 w 272"/>
                <a:gd name="T89" fmla="*/ 2147483647 h 239"/>
                <a:gd name="T90" fmla="*/ 0 w 272"/>
                <a:gd name="T91" fmla="*/ 2147483647 h 239"/>
                <a:gd name="T92" fmla="*/ 2147483647 w 272"/>
                <a:gd name="T93" fmla="*/ 2147483647 h 239"/>
                <a:gd name="T94" fmla="*/ 2147483647 w 272"/>
                <a:gd name="T95" fmla="*/ 2147483647 h 239"/>
                <a:gd name="T96" fmla="*/ 2147483647 w 272"/>
                <a:gd name="T97" fmla="*/ 2147483647 h 239"/>
                <a:gd name="T98" fmla="*/ 2147483647 w 272"/>
                <a:gd name="T99" fmla="*/ 2147483647 h 239"/>
                <a:gd name="T100" fmla="*/ 2147483647 w 272"/>
                <a:gd name="T101" fmla="*/ 2147483647 h 239"/>
                <a:gd name="T102" fmla="*/ 2147483647 w 272"/>
                <a:gd name="T103" fmla="*/ 2147483647 h 239"/>
                <a:gd name="T104" fmla="*/ 2147483647 w 272"/>
                <a:gd name="T105" fmla="*/ 2147483647 h 239"/>
                <a:gd name="T106" fmla="*/ 2147483647 w 272"/>
                <a:gd name="T107" fmla="*/ 2147483647 h 239"/>
                <a:gd name="T108" fmla="*/ 2147483647 w 272"/>
                <a:gd name="T109" fmla="*/ 2147483647 h 239"/>
                <a:gd name="T110" fmla="*/ 2147483647 w 272"/>
                <a:gd name="T111" fmla="*/ 2147483647 h 239"/>
                <a:gd name="T112" fmla="*/ 2147483647 w 272"/>
                <a:gd name="T113" fmla="*/ 2147483647 h 239"/>
                <a:gd name="T114" fmla="*/ 2147483647 w 272"/>
                <a:gd name="T115" fmla="*/ 2147483647 h 239"/>
                <a:gd name="T116" fmla="*/ 2147483647 w 272"/>
                <a:gd name="T117" fmla="*/ 0 h 23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72"/>
                <a:gd name="T178" fmla="*/ 0 h 239"/>
                <a:gd name="T179" fmla="*/ 272 w 272"/>
                <a:gd name="T180" fmla="*/ 239 h 23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72" h="239">
                  <a:moveTo>
                    <a:pt x="86" y="0"/>
                  </a:moveTo>
                  <a:lnTo>
                    <a:pt x="98" y="9"/>
                  </a:lnTo>
                  <a:lnTo>
                    <a:pt x="108" y="4"/>
                  </a:lnTo>
                  <a:lnTo>
                    <a:pt x="113" y="8"/>
                  </a:lnTo>
                  <a:lnTo>
                    <a:pt x="125" y="9"/>
                  </a:lnTo>
                  <a:lnTo>
                    <a:pt x="141" y="17"/>
                  </a:lnTo>
                  <a:lnTo>
                    <a:pt x="146" y="24"/>
                  </a:lnTo>
                  <a:lnTo>
                    <a:pt x="155" y="31"/>
                  </a:lnTo>
                  <a:lnTo>
                    <a:pt x="163" y="43"/>
                  </a:lnTo>
                  <a:lnTo>
                    <a:pt x="169" y="50"/>
                  </a:lnTo>
                  <a:lnTo>
                    <a:pt x="163" y="59"/>
                  </a:lnTo>
                  <a:lnTo>
                    <a:pt x="157" y="69"/>
                  </a:lnTo>
                  <a:lnTo>
                    <a:pt x="159" y="75"/>
                  </a:lnTo>
                  <a:lnTo>
                    <a:pt x="160" y="81"/>
                  </a:lnTo>
                  <a:lnTo>
                    <a:pt x="170" y="81"/>
                  </a:lnTo>
                  <a:lnTo>
                    <a:pt x="174" y="80"/>
                  </a:lnTo>
                  <a:lnTo>
                    <a:pt x="178" y="83"/>
                  </a:lnTo>
                  <a:lnTo>
                    <a:pt x="175" y="91"/>
                  </a:lnTo>
                  <a:lnTo>
                    <a:pt x="182" y="102"/>
                  </a:lnTo>
                  <a:lnTo>
                    <a:pt x="189" y="112"/>
                  </a:lnTo>
                  <a:lnTo>
                    <a:pt x="196" y="119"/>
                  </a:lnTo>
                  <a:lnTo>
                    <a:pt x="257" y="144"/>
                  </a:lnTo>
                  <a:lnTo>
                    <a:pt x="272" y="144"/>
                  </a:lnTo>
                  <a:lnTo>
                    <a:pt x="222" y="207"/>
                  </a:lnTo>
                  <a:lnTo>
                    <a:pt x="198" y="207"/>
                  </a:lnTo>
                  <a:lnTo>
                    <a:pt x="182" y="222"/>
                  </a:lnTo>
                  <a:lnTo>
                    <a:pt x="170" y="222"/>
                  </a:lnTo>
                  <a:lnTo>
                    <a:pt x="165" y="229"/>
                  </a:lnTo>
                  <a:lnTo>
                    <a:pt x="152" y="229"/>
                  </a:lnTo>
                  <a:lnTo>
                    <a:pt x="145" y="222"/>
                  </a:lnTo>
                  <a:lnTo>
                    <a:pt x="128" y="231"/>
                  </a:lnTo>
                  <a:lnTo>
                    <a:pt x="123" y="239"/>
                  </a:lnTo>
                  <a:lnTo>
                    <a:pt x="111" y="238"/>
                  </a:lnTo>
                  <a:lnTo>
                    <a:pt x="107" y="235"/>
                  </a:lnTo>
                  <a:lnTo>
                    <a:pt x="102" y="236"/>
                  </a:lnTo>
                  <a:lnTo>
                    <a:pt x="96" y="236"/>
                  </a:lnTo>
                  <a:lnTo>
                    <a:pt x="73" y="218"/>
                  </a:lnTo>
                  <a:lnTo>
                    <a:pt x="60" y="218"/>
                  </a:lnTo>
                  <a:lnTo>
                    <a:pt x="54" y="211"/>
                  </a:lnTo>
                  <a:lnTo>
                    <a:pt x="54" y="200"/>
                  </a:lnTo>
                  <a:lnTo>
                    <a:pt x="44" y="196"/>
                  </a:lnTo>
                  <a:lnTo>
                    <a:pt x="33" y="173"/>
                  </a:lnTo>
                  <a:lnTo>
                    <a:pt x="25" y="169"/>
                  </a:lnTo>
                  <a:lnTo>
                    <a:pt x="21" y="160"/>
                  </a:lnTo>
                  <a:lnTo>
                    <a:pt x="12" y="150"/>
                  </a:lnTo>
                  <a:lnTo>
                    <a:pt x="0" y="149"/>
                  </a:lnTo>
                  <a:lnTo>
                    <a:pt x="6" y="137"/>
                  </a:lnTo>
                  <a:lnTo>
                    <a:pt x="16" y="136"/>
                  </a:lnTo>
                  <a:lnTo>
                    <a:pt x="19" y="130"/>
                  </a:lnTo>
                  <a:lnTo>
                    <a:pt x="18" y="111"/>
                  </a:lnTo>
                  <a:lnTo>
                    <a:pt x="23" y="89"/>
                  </a:lnTo>
                  <a:lnTo>
                    <a:pt x="31" y="84"/>
                  </a:lnTo>
                  <a:lnTo>
                    <a:pt x="33" y="75"/>
                  </a:lnTo>
                  <a:lnTo>
                    <a:pt x="40" y="59"/>
                  </a:lnTo>
                  <a:lnTo>
                    <a:pt x="51" y="49"/>
                  </a:lnTo>
                  <a:lnTo>
                    <a:pt x="57" y="28"/>
                  </a:lnTo>
                  <a:lnTo>
                    <a:pt x="60" y="11"/>
                  </a:lnTo>
                  <a:lnTo>
                    <a:pt x="81" y="15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8" name="Freeform 63"/>
            <p:cNvSpPr>
              <a:spLocks/>
            </p:cNvSpPr>
            <p:nvPr/>
          </p:nvSpPr>
          <p:spPr bwMode="auto">
            <a:xfrm>
              <a:off x="4618037" y="1657350"/>
              <a:ext cx="279400" cy="300038"/>
            </a:xfrm>
            <a:custGeom>
              <a:avLst/>
              <a:gdLst>
                <a:gd name="T0" fmla="*/ 2147483647 w 176"/>
                <a:gd name="T1" fmla="*/ 2147483647 h 189"/>
                <a:gd name="T2" fmla="*/ 2147483647 w 176"/>
                <a:gd name="T3" fmla="*/ 2147483647 h 189"/>
                <a:gd name="T4" fmla="*/ 2147483647 w 176"/>
                <a:gd name="T5" fmla="*/ 2147483647 h 189"/>
                <a:gd name="T6" fmla="*/ 2147483647 w 176"/>
                <a:gd name="T7" fmla="*/ 2147483647 h 189"/>
                <a:gd name="T8" fmla="*/ 2147483647 w 176"/>
                <a:gd name="T9" fmla="*/ 2147483647 h 189"/>
                <a:gd name="T10" fmla="*/ 2147483647 w 176"/>
                <a:gd name="T11" fmla="*/ 2147483647 h 189"/>
                <a:gd name="T12" fmla="*/ 2147483647 w 176"/>
                <a:gd name="T13" fmla="*/ 2147483647 h 189"/>
                <a:gd name="T14" fmla="*/ 2147483647 w 176"/>
                <a:gd name="T15" fmla="*/ 2147483647 h 189"/>
                <a:gd name="T16" fmla="*/ 2147483647 w 176"/>
                <a:gd name="T17" fmla="*/ 2147483647 h 189"/>
                <a:gd name="T18" fmla="*/ 2147483647 w 176"/>
                <a:gd name="T19" fmla="*/ 2147483647 h 189"/>
                <a:gd name="T20" fmla="*/ 2147483647 w 176"/>
                <a:gd name="T21" fmla="*/ 2147483647 h 189"/>
                <a:gd name="T22" fmla="*/ 2147483647 w 176"/>
                <a:gd name="T23" fmla="*/ 2147483647 h 189"/>
                <a:gd name="T24" fmla="*/ 2147483647 w 176"/>
                <a:gd name="T25" fmla="*/ 2147483647 h 189"/>
                <a:gd name="T26" fmla="*/ 2147483647 w 176"/>
                <a:gd name="T27" fmla="*/ 2147483647 h 189"/>
                <a:gd name="T28" fmla="*/ 2147483647 w 176"/>
                <a:gd name="T29" fmla="*/ 2147483647 h 189"/>
                <a:gd name="T30" fmla="*/ 2147483647 w 176"/>
                <a:gd name="T31" fmla="*/ 2147483647 h 189"/>
                <a:gd name="T32" fmla="*/ 2147483647 w 176"/>
                <a:gd name="T33" fmla="*/ 2147483647 h 189"/>
                <a:gd name="T34" fmla="*/ 2147483647 w 176"/>
                <a:gd name="T35" fmla="*/ 2147483647 h 189"/>
                <a:gd name="T36" fmla="*/ 2147483647 w 176"/>
                <a:gd name="T37" fmla="*/ 2147483647 h 189"/>
                <a:gd name="T38" fmla="*/ 2147483647 w 176"/>
                <a:gd name="T39" fmla="*/ 2147483647 h 189"/>
                <a:gd name="T40" fmla="*/ 2147483647 w 176"/>
                <a:gd name="T41" fmla="*/ 2147483647 h 189"/>
                <a:gd name="T42" fmla="*/ 2147483647 w 176"/>
                <a:gd name="T43" fmla="*/ 2147483647 h 189"/>
                <a:gd name="T44" fmla="*/ 2147483647 w 176"/>
                <a:gd name="T45" fmla="*/ 2147483647 h 189"/>
                <a:gd name="T46" fmla="*/ 2147483647 w 176"/>
                <a:gd name="T47" fmla="*/ 2147483647 h 189"/>
                <a:gd name="T48" fmla="*/ 2147483647 w 176"/>
                <a:gd name="T49" fmla="*/ 2147483647 h 189"/>
                <a:gd name="T50" fmla="*/ 2147483647 w 176"/>
                <a:gd name="T51" fmla="*/ 2147483647 h 189"/>
                <a:gd name="T52" fmla="*/ 2147483647 w 176"/>
                <a:gd name="T53" fmla="*/ 2147483647 h 189"/>
                <a:gd name="T54" fmla="*/ 2147483647 w 176"/>
                <a:gd name="T55" fmla="*/ 2147483647 h 189"/>
                <a:gd name="T56" fmla="*/ 0 w 176"/>
                <a:gd name="T57" fmla="*/ 2147483647 h 189"/>
                <a:gd name="T58" fmla="*/ 2147483647 w 176"/>
                <a:gd name="T59" fmla="*/ 2147483647 h 189"/>
                <a:gd name="T60" fmla="*/ 2147483647 w 176"/>
                <a:gd name="T61" fmla="*/ 2147483647 h 189"/>
                <a:gd name="T62" fmla="*/ 2147483647 w 176"/>
                <a:gd name="T63" fmla="*/ 2147483647 h 189"/>
                <a:gd name="T64" fmla="*/ 2147483647 w 176"/>
                <a:gd name="T65" fmla="*/ 2147483647 h 189"/>
                <a:gd name="T66" fmla="*/ 2147483647 w 176"/>
                <a:gd name="T67" fmla="*/ 2147483647 h 189"/>
                <a:gd name="T68" fmla="*/ 2147483647 w 176"/>
                <a:gd name="T69" fmla="*/ 2147483647 h 189"/>
                <a:gd name="T70" fmla="*/ 2147483647 w 176"/>
                <a:gd name="T71" fmla="*/ 0 h 189"/>
                <a:gd name="T72" fmla="*/ 2147483647 w 176"/>
                <a:gd name="T73" fmla="*/ 2147483647 h 189"/>
                <a:gd name="T74" fmla="*/ 2147483647 w 176"/>
                <a:gd name="T75" fmla="*/ 2147483647 h 1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6"/>
                <a:gd name="T115" fmla="*/ 0 h 189"/>
                <a:gd name="T116" fmla="*/ 176 w 176"/>
                <a:gd name="T117" fmla="*/ 189 h 1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6" h="189">
                  <a:moveTo>
                    <a:pt x="106" y="19"/>
                  </a:moveTo>
                  <a:lnTo>
                    <a:pt x="107" y="31"/>
                  </a:lnTo>
                  <a:lnTo>
                    <a:pt x="131" y="43"/>
                  </a:lnTo>
                  <a:lnTo>
                    <a:pt x="122" y="56"/>
                  </a:lnTo>
                  <a:lnTo>
                    <a:pt x="144" y="77"/>
                  </a:lnTo>
                  <a:lnTo>
                    <a:pt x="138" y="93"/>
                  </a:lnTo>
                  <a:lnTo>
                    <a:pt x="154" y="106"/>
                  </a:lnTo>
                  <a:lnTo>
                    <a:pt x="151" y="119"/>
                  </a:lnTo>
                  <a:lnTo>
                    <a:pt x="176" y="132"/>
                  </a:lnTo>
                  <a:lnTo>
                    <a:pt x="173" y="141"/>
                  </a:lnTo>
                  <a:lnTo>
                    <a:pt x="162" y="152"/>
                  </a:lnTo>
                  <a:lnTo>
                    <a:pt x="136" y="176"/>
                  </a:lnTo>
                  <a:lnTo>
                    <a:pt x="110" y="178"/>
                  </a:lnTo>
                  <a:lnTo>
                    <a:pt x="85" y="185"/>
                  </a:lnTo>
                  <a:lnTo>
                    <a:pt x="62" y="189"/>
                  </a:lnTo>
                  <a:lnTo>
                    <a:pt x="52" y="179"/>
                  </a:lnTo>
                  <a:lnTo>
                    <a:pt x="37" y="172"/>
                  </a:lnTo>
                  <a:lnTo>
                    <a:pt x="37" y="153"/>
                  </a:lnTo>
                  <a:lnTo>
                    <a:pt x="27" y="136"/>
                  </a:lnTo>
                  <a:lnTo>
                    <a:pt x="32" y="125"/>
                  </a:lnTo>
                  <a:lnTo>
                    <a:pt x="43" y="114"/>
                  </a:lnTo>
                  <a:lnTo>
                    <a:pt x="71" y="93"/>
                  </a:lnTo>
                  <a:lnTo>
                    <a:pt x="80" y="90"/>
                  </a:lnTo>
                  <a:lnTo>
                    <a:pt x="76" y="82"/>
                  </a:lnTo>
                  <a:lnTo>
                    <a:pt x="55" y="73"/>
                  </a:lnTo>
                  <a:lnTo>
                    <a:pt x="49" y="66"/>
                  </a:lnTo>
                  <a:lnTo>
                    <a:pt x="43" y="39"/>
                  </a:lnTo>
                  <a:lnTo>
                    <a:pt x="20" y="27"/>
                  </a:lnTo>
                  <a:lnTo>
                    <a:pt x="0" y="18"/>
                  </a:lnTo>
                  <a:lnTo>
                    <a:pt x="7" y="13"/>
                  </a:lnTo>
                  <a:lnTo>
                    <a:pt x="24" y="22"/>
                  </a:lnTo>
                  <a:lnTo>
                    <a:pt x="41" y="22"/>
                  </a:lnTo>
                  <a:lnTo>
                    <a:pt x="56" y="26"/>
                  </a:lnTo>
                  <a:lnTo>
                    <a:pt x="67" y="18"/>
                  </a:lnTo>
                  <a:lnTo>
                    <a:pt x="71" y="5"/>
                  </a:lnTo>
                  <a:lnTo>
                    <a:pt x="90" y="0"/>
                  </a:lnTo>
                  <a:lnTo>
                    <a:pt x="108" y="6"/>
                  </a:lnTo>
                  <a:lnTo>
                    <a:pt x="106" y="19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19" name="Freeform 64"/>
            <p:cNvSpPr>
              <a:spLocks/>
            </p:cNvSpPr>
            <p:nvPr/>
          </p:nvSpPr>
          <p:spPr bwMode="auto">
            <a:xfrm>
              <a:off x="2651125" y="5586413"/>
              <a:ext cx="84138" cy="38100"/>
            </a:xfrm>
            <a:custGeom>
              <a:avLst/>
              <a:gdLst>
                <a:gd name="T0" fmla="*/ 0 w 53"/>
                <a:gd name="T1" fmla="*/ 2147483647 h 24"/>
                <a:gd name="T2" fmla="*/ 2147483647 w 53"/>
                <a:gd name="T3" fmla="*/ 2147483647 h 24"/>
                <a:gd name="T4" fmla="*/ 2147483647 w 53"/>
                <a:gd name="T5" fmla="*/ 2147483647 h 24"/>
                <a:gd name="T6" fmla="*/ 2147483647 w 53"/>
                <a:gd name="T7" fmla="*/ 0 h 24"/>
                <a:gd name="T8" fmla="*/ 2147483647 w 53"/>
                <a:gd name="T9" fmla="*/ 2147483647 h 24"/>
                <a:gd name="T10" fmla="*/ 2147483647 w 53"/>
                <a:gd name="T11" fmla="*/ 2147483647 h 24"/>
                <a:gd name="T12" fmla="*/ 2147483647 w 53"/>
                <a:gd name="T13" fmla="*/ 2147483647 h 24"/>
                <a:gd name="T14" fmla="*/ 2147483647 w 53"/>
                <a:gd name="T15" fmla="*/ 2147483647 h 24"/>
                <a:gd name="T16" fmla="*/ 2147483647 w 53"/>
                <a:gd name="T17" fmla="*/ 2147483647 h 24"/>
                <a:gd name="T18" fmla="*/ 0 w 53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3"/>
                <a:gd name="T31" fmla="*/ 0 h 24"/>
                <a:gd name="T32" fmla="*/ 53 w 53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3" h="24">
                  <a:moveTo>
                    <a:pt x="0" y="15"/>
                  </a:moveTo>
                  <a:lnTo>
                    <a:pt x="15" y="3"/>
                  </a:lnTo>
                  <a:lnTo>
                    <a:pt x="30" y="8"/>
                  </a:lnTo>
                  <a:lnTo>
                    <a:pt x="37" y="0"/>
                  </a:lnTo>
                  <a:lnTo>
                    <a:pt x="53" y="9"/>
                  </a:lnTo>
                  <a:lnTo>
                    <a:pt x="50" y="16"/>
                  </a:lnTo>
                  <a:lnTo>
                    <a:pt x="31" y="22"/>
                  </a:lnTo>
                  <a:lnTo>
                    <a:pt x="21" y="15"/>
                  </a:lnTo>
                  <a:lnTo>
                    <a:pt x="11" y="2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0" name="Freeform 66"/>
            <p:cNvSpPr>
              <a:spLocks/>
            </p:cNvSpPr>
            <p:nvPr/>
          </p:nvSpPr>
          <p:spPr bwMode="auto">
            <a:xfrm>
              <a:off x="4408487" y="2493962"/>
              <a:ext cx="26988" cy="52388"/>
            </a:xfrm>
            <a:custGeom>
              <a:avLst/>
              <a:gdLst>
                <a:gd name="T0" fmla="*/ 2147483647 w 17"/>
                <a:gd name="T1" fmla="*/ 2147483647 h 33"/>
                <a:gd name="T2" fmla="*/ 2147483647 w 17"/>
                <a:gd name="T3" fmla="*/ 2147483647 h 33"/>
                <a:gd name="T4" fmla="*/ 2147483647 w 17"/>
                <a:gd name="T5" fmla="*/ 2147483647 h 33"/>
                <a:gd name="T6" fmla="*/ 0 w 17"/>
                <a:gd name="T7" fmla="*/ 2147483647 h 33"/>
                <a:gd name="T8" fmla="*/ 2147483647 w 17"/>
                <a:gd name="T9" fmla="*/ 2147483647 h 33"/>
                <a:gd name="T10" fmla="*/ 2147483647 w 17"/>
                <a:gd name="T11" fmla="*/ 0 h 33"/>
                <a:gd name="T12" fmla="*/ 2147483647 w 17"/>
                <a:gd name="T13" fmla="*/ 2147483647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3"/>
                <a:gd name="T23" fmla="*/ 17 w 17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3">
                  <a:moveTo>
                    <a:pt x="17" y="17"/>
                  </a:moveTo>
                  <a:lnTo>
                    <a:pt x="13" y="33"/>
                  </a:lnTo>
                  <a:lnTo>
                    <a:pt x="5" y="29"/>
                  </a:lnTo>
                  <a:lnTo>
                    <a:pt x="0" y="15"/>
                  </a:lnTo>
                  <a:lnTo>
                    <a:pt x="3" y="7"/>
                  </a:lnTo>
                  <a:lnTo>
                    <a:pt x="14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1" name="Freeform 67"/>
            <p:cNvSpPr>
              <a:spLocks/>
            </p:cNvSpPr>
            <p:nvPr/>
          </p:nvSpPr>
          <p:spPr bwMode="auto">
            <a:xfrm>
              <a:off x="4064000" y="2230437"/>
              <a:ext cx="323850" cy="284163"/>
            </a:xfrm>
            <a:custGeom>
              <a:avLst/>
              <a:gdLst>
                <a:gd name="T0" fmla="*/ 2147483647 w 204"/>
                <a:gd name="T1" fmla="*/ 2147483647 h 179"/>
                <a:gd name="T2" fmla="*/ 2147483647 w 204"/>
                <a:gd name="T3" fmla="*/ 2147483647 h 179"/>
                <a:gd name="T4" fmla="*/ 2147483647 w 204"/>
                <a:gd name="T5" fmla="*/ 2147483647 h 179"/>
                <a:gd name="T6" fmla="*/ 2147483647 w 204"/>
                <a:gd name="T7" fmla="*/ 2147483647 h 179"/>
                <a:gd name="T8" fmla="*/ 2147483647 w 204"/>
                <a:gd name="T9" fmla="*/ 2147483647 h 179"/>
                <a:gd name="T10" fmla="*/ 2147483647 w 204"/>
                <a:gd name="T11" fmla="*/ 2147483647 h 179"/>
                <a:gd name="T12" fmla="*/ 2147483647 w 204"/>
                <a:gd name="T13" fmla="*/ 2147483647 h 179"/>
                <a:gd name="T14" fmla="*/ 2147483647 w 204"/>
                <a:gd name="T15" fmla="*/ 2147483647 h 179"/>
                <a:gd name="T16" fmla="*/ 2147483647 w 204"/>
                <a:gd name="T17" fmla="*/ 2147483647 h 179"/>
                <a:gd name="T18" fmla="*/ 2147483647 w 204"/>
                <a:gd name="T19" fmla="*/ 2147483647 h 179"/>
                <a:gd name="T20" fmla="*/ 2147483647 w 204"/>
                <a:gd name="T21" fmla="*/ 2147483647 h 179"/>
                <a:gd name="T22" fmla="*/ 2147483647 w 204"/>
                <a:gd name="T23" fmla="*/ 2147483647 h 179"/>
                <a:gd name="T24" fmla="*/ 2147483647 w 204"/>
                <a:gd name="T25" fmla="*/ 2147483647 h 179"/>
                <a:gd name="T26" fmla="*/ 2147483647 w 204"/>
                <a:gd name="T27" fmla="*/ 2147483647 h 179"/>
                <a:gd name="T28" fmla="*/ 2147483647 w 204"/>
                <a:gd name="T29" fmla="*/ 2147483647 h 179"/>
                <a:gd name="T30" fmla="*/ 2147483647 w 204"/>
                <a:gd name="T31" fmla="*/ 2147483647 h 179"/>
                <a:gd name="T32" fmla="*/ 2147483647 w 204"/>
                <a:gd name="T33" fmla="*/ 2147483647 h 179"/>
                <a:gd name="T34" fmla="*/ 2147483647 w 204"/>
                <a:gd name="T35" fmla="*/ 2147483647 h 179"/>
                <a:gd name="T36" fmla="*/ 2147483647 w 204"/>
                <a:gd name="T37" fmla="*/ 2147483647 h 179"/>
                <a:gd name="T38" fmla="*/ 2147483647 w 204"/>
                <a:gd name="T39" fmla="*/ 2147483647 h 179"/>
                <a:gd name="T40" fmla="*/ 2147483647 w 204"/>
                <a:gd name="T41" fmla="*/ 2147483647 h 179"/>
                <a:gd name="T42" fmla="*/ 2147483647 w 204"/>
                <a:gd name="T43" fmla="*/ 2147483647 h 179"/>
                <a:gd name="T44" fmla="*/ 2147483647 w 204"/>
                <a:gd name="T45" fmla="*/ 2147483647 h 179"/>
                <a:gd name="T46" fmla="*/ 2147483647 w 204"/>
                <a:gd name="T47" fmla="*/ 2147483647 h 179"/>
                <a:gd name="T48" fmla="*/ 2147483647 w 204"/>
                <a:gd name="T49" fmla="*/ 2147483647 h 179"/>
                <a:gd name="T50" fmla="*/ 2147483647 w 204"/>
                <a:gd name="T51" fmla="*/ 2147483647 h 179"/>
                <a:gd name="T52" fmla="*/ 2147483647 w 204"/>
                <a:gd name="T53" fmla="*/ 2147483647 h 179"/>
                <a:gd name="T54" fmla="*/ 2147483647 w 204"/>
                <a:gd name="T55" fmla="*/ 2147483647 h 179"/>
                <a:gd name="T56" fmla="*/ 2147483647 w 204"/>
                <a:gd name="T57" fmla="*/ 2147483647 h 179"/>
                <a:gd name="T58" fmla="*/ 2147483647 w 204"/>
                <a:gd name="T59" fmla="*/ 2147483647 h 179"/>
                <a:gd name="T60" fmla="*/ 2147483647 w 204"/>
                <a:gd name="T61" fmla="*/ 2147483647 h 179"/>
                <a:gd name="T62" fmla="*/ 2147483647 w 204"/>
                <a:gd name="T63" fmla="*/ 2147483647 h 179"/>
                <a:gd name="T64" fmla="*/ 2147483647 w 204"/>
                <a:gd name="T65" fmla="*/ 2147483647 h 179"/>
                <a:gd name="T66" fmla="*/ 2147483647 w 204"/>
                <a:gd name="T67" fmla="*/ 2147483647 h 179"/>
                <a:gd name="T68" fmla="*/ 2147483647 w 204"/>
                <a:gd name="T69" fmla="*/ 2147483647 h 179"/>
                <a:gd name="T70" fmla="*/ 2147483647 w 204"/>
                <a:gd name="T71" fmla="*/ 2147483647 h 179"/>
                <a:gd name="T72" fmla="*/ 2147483647 w 204"/>
                <a:gd name="T73" fmla="*/ 2147483647 h 179"/>
                <a:gd name="T74" fmla="*/ 0 w 204"/>
                <a:gd name="T75" fmla="*/ 2147483647 h 179"/>
                <a:gd name="T76" fmla="*/ 2147483647 w 204"/>
                <a:gd name="T77" fmla="*/ 2147483647 h 179"/>
                <a:gd name="T78" fmla="*/ 2147483647 w 204"/>
                <a:gd name="T79" fmla="*/ 2147483647 h 179"/>
                <a:gd name="T80" fmla="*/ 2147483647 w 204"/>
                <a:gd name="T81" fmla="*/ 2147483647 h 179"/>
                <a:gd name="T82" fmla="*/ 2147483647 w 204"/>
                <a:gd name="T83" fmla="*/ 2147483647 h 179"/>
                <a:gd name="T84" fmla="*/ 2147483647 w 204"/>
                <a:gd name="T85" fmla="*/ 2147483647 h 179"/>
                <a:gd name="T86" fmla="*/ 2147483647 w 204"/>
                <a:gd name="T87" fmla="*/ 2147483647 h 179"/>
                <a:gd name="T88" fmla="*/ 2147483647 w 204"/>
                <a:gd name="T89" fmla="*/ 0 h 179"/>
                <a:gd name="T90" fmla="*/ 2147483647 w 204"/>
                <a:gd name="T91" fmla="*/ 2147483647 h 179"/>
                <a:gd name="T92" fmla="*/ 2147483647 w 204"/>
                <a:gd name="T93" fmla="*/ 2147483647 h 179"/>
                <a:gd name="T94" fmla="*/ 2147483647 w 204"/>
                <a:gd name="T95" fmla="*/ 2147483647 h 17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04"/>
                <a:gd name="T145" fmla="*/ 0 h 179"/>
                <a:gd name="T146" fmla="*/ 204 w 204"/>
                <a:gd name="T147" fmla="*/ 179 h 17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04" h="179">
                  <a:moveTo>
                    <a:pt x="131" y="15"/>
                  </a:moveTo>
                  <a:lnTo>
                    <a:pt x="143" y="25"/>
                  </a:lnTo>
                  <a:lnTo>
                    <a:pt x="151" y="23"/>
                  </a:lnTo>
                  <a:lnTo>
                    <a:pt x="165" y="33"/>
                  </a:lnTo>
                  <a:lnTo>
                    <a:pt x="169" y="34"/>
                  </a:lnTo>
                  <a:lnTo>
                    <a:pt x="173" y="34"/>
                  </a:lnTo>
                  <a:lnTo>
                    <a:pt x="181" y="39"/>
                  </a:lnTo>
                  <a:lnTo>
                    <a:pt x="204" y="43"/>
                  </a:lnTo>
                  <a:lnTo>
                    <a:pt x="197" y="57"/>
                  </a:lnTo>
                  <a:lnTo>
                    <a:pt x="195" y="71"/>
                  </a:lnTo>
                  <a:lnTo>
                    <a:pt x="191" y="75"/>
                  </a:lnTo>
                  <a:lnTo>
                    <a:pt x="184" y="73"/>
                  </a:lnTo>
                  <a:lnTo>
                    <a:pt x="184" y="78"/>
                  </a:lnTo>
                  <a:lnTo>
                    <a:pt x="173" y="89"/>
                  </a:lnTo>
                  <a:lnTo>
                    <a:pt x="173" y="99"/>
                  </a:lnTo>
                  <a:lnTo>
                    <a:pt x="181" y="96"/>
                  </a:lnTo>
                  <a:lnTo>
                    <a:pt x="186" y="105"/>
                  </a:lnTo>
                  <a:lnTo>
                    <a:pt x="186" y="110"/>
                  </a:lnTo>
                  <a:lnTo>
                    <a:pt x="191" y="118"/>
                  </a:lnTo>
                  <a:lnTo>
                    <a:pt x="186" y="124"/>
                  </a:lnTo>
                  <a:lnTo>
                    <a:pt x="190" y="140"/>
                  </a:lnTo>
                  <a:lnTo>
                    <a:pt x="199" y="143"/>
                  </a:lnTo>
                  <a:lnTo>
                    <a:pt x="198" y="151"/>
                  </a:lnTo>
                  <a:lnTo>
                    <a:pt x="183" y="163"/>
                  </a:lnTo>
                  <a:lnTo>
                    <a:pt x="150" y="157"/>
                  </a:lnTo>
                  <a:lnTo>
                    <a:pt x="126" y="164"/>
                  </a:lnTo>
                  <a:lnTo>
                    <a:pt x="124" y="177"/>
                  </a:lnTo>
                  <a:lnTo>
                    <a:pt x="105" y="179"/>
                  </a:lnTo>
                  <a:lnTo>
                    <a:pt x="86" y="170"/>
                  </a:lnTo>
                  <a:lnTo>
                    <a:pt x="80" y="174"/>
                  </a:lnTo>
                  <a:lnTo>
                    <a:pt x="49" y="165"/>
                  </a:lnTo>
                  <a:lnTo>
                    <a:pt x="43" y="157"/>
                  </a:lnTo>
                  <a:lnTo>
                    <a:pt x="51" y="145"/>
                  </a:lnTo>
                  <a:lnTo>
                    <a:pt x="55" y="104"/>
                  </a:lnTo>
                  <a:lnTo>
                    <a:pt x="38" y="83"/>
                  </a:lnTo>
                  <a:lnTo>
                    <a:pt x="26" y="72"/>
                  </a:lnTo>
                  <a:lnTo>
                    <a:pt x="2" y="65"/>
                  </a:lnTo>
                  <a:lnTo>
                    <a:pt x="0" y="50"/>
                  </a:lnTo>
                  <a:lnTo>
                    <a:pt x="21" y="45"/>
                  </a:lnTo>
                  <a:lnTo>
                    <a:pt x="48" y="50"/>
                  </a:lnTo>
                  <a:lnTo>
                    <a:pt x="44" y="27"/>
                  </a:lnTo>
                  <a:lnTo>
                    <a:pt x="58" y="36"/>
                  </a:lnTo>
                  <a:lnTo>
                    <a:pt x="96" y="20"/>
                  </a:lnTo>
                  <a:lnTo>
                    <a:pt x="100" y="4"/>
                  </a:lnTo>
                  <a:lnTo>
                    <a:pt x="114" y="0"/>
                  </a:lnTo>
                  <a:lnTo>
                    <a:pt x="117" y="7"/>
                  </a:lnTo>
                  <a:lnTo>
                    <a:pt x="124" y="7"/>
                  </a:lnTo>
                  <a:lnTo>
                    <a:pt x="131" y="1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2" name="Freeform 68"/>
            <p:cNvSpPr>
              <a:spLocks/>
            </p:cNvSpPr>
            <p:nvPr/>
          </p:nvSpPr>
          <p:spPr bwMode="auto">
            <a:xfrm>
              <a:off x="4438650" y="3832225"/>
              <a:ext cx="163513" cy="207963"/>
            </a:xfrm>
            <a:custGeom>
              <a:avLst/>
              <a:gdLst>
                <a:gd name="T0" fmla="*/ 2147483647 w 103"/>
                <a:gd name="T1" fmla="*/ 2147483647 h 131"/>
                <a:gd name="T2" fmla="*/ 2147483647 w 103"/>
                <a:gd name="T3" fmla="*/ 2147483647 h 131"/>
                <a:gd name="T4" fmla="*/ 2147483647 w 103"/>
                <a:gd name="T5" fmla="*/ 2147483647 h 131"/>
                <a:gd name="T6" fmla="*/ 0 w 103"/>
                <a:gd name="T7" fmla="*/ 2147483647 h 131"/>
                <a:gd name="T8" fmla="*/ 2147483647 w 103"/>
                <a:gd name="T9" fmla="*/ 2147483647 h 131"/>
                <a:gd name="T10" fmla="*/ 2147483647 w 103"/>
                <a:gd name="T11" fmla="*/ 2147483647 h 131"/>
                <a:gd name="T12" fmla="*/ 2147483647 w 103"/>
                <a:gd name="T13" fmla="*/ 2147483647 h 131"/>
                <a:gd name="T14" fmla="*/ 2147483647 w 103"/>
                <a:gd name="T15" fmla="*/ 2147483647 h 131"/>
                <a:gd name="T16" fmla="*/ 2147483647 w 103"/>
                <a:gd name="T17" fmla="*/ 2147483647 h 131"/>
                <a:gd name="T18" fmla="*/ 2147483647 w 103"/>
                <a:gd name="T19" fmla="*/ 2147483647 h 131"/>
                <a:gd name="T20" fmla="*/ 2147483647 w 103"/>
                <a:gd name="T21" fmla="*/ 2147483647 h 131"/>
                <a:gd name="T22" fmla="*/ 2147483647 w 103"/>
                <a:gd name="T23" fmla="*/ 0 h 131"/>
                <a:gd name="T24" fmla="*/ 2147483647 w 103"/>
                <a:gd name="T25" fmla="*/ 2147483647 h 131"/>
                <a:gd name="T26" fmla="*/ 2147483647 w 103"/>
                <a:gd name="T27" fmla="*/ 0 h 131"/>
                <a:gd name="T28" fmla="*/ 2147483647 w 103"/>
                <a:gd name="T29" fmla="*/ 2147483647 h 131"/>
                <a:gd name="T30" fmla="*/ 2147483647 w 103"/>
                <a:gd name="T31" fmla="*/ 2147483647 h 131"/>
                <a:gd name="T32" fmla="*/ 2147483647 w 103"/>
                <a:gd name="T33" fmla="*/ 2147483647 h 131"/>
                <a:gd name="T34" fmla="*/ 2147483647 w 103"/>
                <a:gd name="T35" fmla="*/ 2147483647 h 131"/>
                <a:gd name="T36" fmla="*/ 2147483647 w 103"/>
                <a:gd name="T37" fmla="*/ 2147483647 h 131"/>
                <a:gd name="T38" fmla="*/ 2147483647 w 103"/>
                <a:gd name="T39" fmla="*/ 2147483647 h 131"/>
                <a:gd name="T40" fmla="*/ 2147483647 w 103"/>
                <a:gd name="T41" fmla="*/ 2147483647 h 131"/>
                <a:gd name="T42" fmla="*/ 2147483647 w 103"/>
                <a:gd name="T43" fmla="*/ 2147483647 h 131"/>
                <a:gd name="T44" fmla="*/ 2147483647 w 103"/>
                <a:gd name="T45" fmla="*/ 2147483647 h 131"/>
                <a:gd name="T46" fmla="*/ 2147483647 w 103"/>
                <a:gd name="T47" fmla="*/ 2147483647 h 131"/>
                <a:gd name="T48" fmla="*/ 2147483647 w 103"/>
                <a:gd name="T49" fmla="*/ 2147483647 h 131"/>
                <a:gd name="T50" fmla="*/ 2147483647 w 103"/>
                <a:gd name="T51" fmla="*/ 2147483647 h 131"/>
                <a:gd name="T52" fmla="*/ 2147483647 w 103"/>
                <a:gd name="T53" fmla="*/ 2147483647 h 131"/>
                <a:gd name="T54" fmla="*/ 2147483647 w 103"/>
                <a:gd name="T55" fmla="*/ 2147483647 h 131"/>
                <a:gd name="T56" fmla="*/ 2147483647 w 103"/>
                <a:gd name="T57" fmla="*/ 2147483647 h 131"/>
                <a:gd name="T58" fmla="*/ 2147483647 w 103"/>
                <a:gd name="T59" fmla="*/ 2147483647 h 131"/>
                <a:gd name="T60" fmla="*/ 2147483647 w 103"/>
                <a:gd name="T61" fmla="*/ 2147483647 h 13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3"/>
                <a:gd name="T94" fmla="*/ 0 h 131"/>
                <a:gd name="T95" fmla="*/ 103 w 103"/>
                <a:gd name="T96" fmla="*/ 131 h 13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3" h="131">
                  <a:moveTo>
                    <a:pt x="42" y="131"/>
                  </a:moveTo>
                  <a:lnTo>
                    <a:pt x="23" y="110"/>
                  </a:lnTo>
                  <a:lnTo>
                    <a:pt x="11" y="93"/>
                  </a:lnTo>
                  <a:lnTo>
                    <a:pt x="0" y="71"/>
                  </a:lnTo>
                  <a:lnTo>
                    <a:pt x="1" y="65"/>
                  </a:lnTo>
                  <a:lnTo>
                    <a:pt x="5" y="58"/>
                  </a:lnTo>
                  <a:lnTo>
                    <a:pt x="9" y="43"/>
                  </a:lnTo>
                  <a:lnTo>
                    <a:pt x="13" y="27"/>
                  </a:lnTo>
                  <a:lnTo>
                    <a:pt x="19" y="26"/>
                  </a:lnTo>
                  <a:lnTo>
                    <a:pt x="46" y="26"/>
                  </a:lnTo>
                  <a:lnTo>
                    <a:pt x="46" y="1"/>
                  </a:lnTo>
                  <a:lnTo>
                    <a:pt x="54" y="0"/>
                  </a:lnTo>
                  <a:lnTo>
                    <a:pt x="65" y="3"/>
                  </a:lnTo>
                  <a:lnTo>
                    <a:pt x="76" y="0"/>
                  </a:lnTo>
                  <a:lnTo>
                    <a:pt x="79" y="1"/>
                  </a:lnTo>
                  <a:lnTo>
                    <a:pt x="77" y="10"/>
                  </a:lnTo>
                  <a:lnTo>
                    <a:pt x="82" y="21"/>
                  </a:lnTo>
                  <a:lnTo>
                    <a:pt x="96" y="19"/>
                  </a:lnTo>
                  <a:lnTo>
                    <a:pt x="101" y="24"/>
                  </a:lnTo>
                  <a:lnTo>
                    <a:pt x="93" y="48"/>
                  </a:lnTo>
                  <a:lnTo>
                    <a:pt x="102" y="60"/>
                  </a:lnTo>
                  <a:lnTo>
                    <a:pt x="103" y="76"/>
                  </a:lnTo>
                  <a:lnTo>
                    <a:pt x="101" y="90"/>
                  </a:lnTo>
                  <a:lnTo>
                    <a:pt x="95" y="100"/>
                  </a:lnTo>
                  <a:lnTo>
                    <a:pt x="79" y="99"/>
                  </a:lnTo>
                  <a:lnTo>
                    <a:pt x="69" y="89"/>
                  </a:lnTo>
                  <a:lnTo>
                    <a:pt x="68" y="98"/>
                  </a:lnTo>
                  <a:lnTo>
                    <a:pt x="56" y="101"/>
                  </a:lnTo>
                  <a:lnTo>
                    <a:pt x="49" y="106"/>
                  </a:lnTo>
                  <a:lnTo>
                    <a:pt x="56" y="120"/>
                  </a:lnTo>
                  <a:lnTo>
                    <a:pt x="42" y="13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3" name="Freeform 69"/>
            <p:cNvSpPr>
              <a:spLocks/>
            </p:cNvSpPr>
            <p:nvPr/>
          </p:nvSpPr>
          <p:spPr bwMode="auto">
            <a:xfrm>
              <a:off x="3995737" y="2101850"/>
              <a:ext cx="47625" cy="41275"/>
            </a:xfrm>
            <a:custGeom>
              <a:avLst/>
              <a:gdLst>
                <a:gd name="T0" fmla="*/ 2147483647 w 30"/>
                <a:gd name="T1" fmla="*/ 2147483647 h 26"/>
                <a:gd name="T2" fmla="*/ 2147483647 w 30"/>
                <a:gd name="T3" fmla="*/ 2147483647 h 26"/>
                <a:gd name="T4" fmla="*/ 2147483647 w 30"/>
                <a:gd name="T5" fmla="*/ 2147483647 h 26"/>
                <a:gd name="T6" fmla="*/ 0 w 30"/>
                <a:gd name="T7" fmla="*/ 2147483647 h 26"/>
                <a:gd name="T8" fmla="*/ 2147483647 w 30"/>
                <a:gd name="T9" fmla="*/ 2147483647 h 26"/>
                <a:gd name="T10" fmla="*/ 2147483647 w 30"/>
                <a:gd name="T11" fmla="*/ 2147483647 h 26"/>
                <a:gd name="T12" fmla="*/ 2147483647 w 30"/>
                <a:gd name="T13" fmla="*/ 0 h 26"/>
                <a:gd name="T14" fmla="*/ 2147483647 w 30"/>
                <a:gd name="T15" fmla="*/ 2147483647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"/>
                <a:gd name="T25" fmla="*/ 0 h 26"/>
                <a:gd name="T26" fmla="*/ 30 w 30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" h="26">
                  <a:moveTo>
                    <a:pt x="30" y="13"/>
                  </a:moveTo>
                  <a:lnTo>
                    <a:pt x="21" y="26"/>
                  </a:lnTo>
                  <a:lnTo>
                    <a:pt x="10" y="22"/>
                  </a:lnTo>
                  <a:lnTo>
                    <a:pt x="0" y="23"/>
                  </a:lnTo>
                  <a:lnTo>
                    <a:pt x="4" y="12"/>
                  </a:lnTo>
                  <a:lnTo>
                    <a:pt x="1" y="1"/>
                  </a:lnTo>
                  <a:lnTo>
                    <a:pt x="14" y="0"/>
                  </a:lnTo>
                  <a:lnTo>
                    <a:pt x="30" y="13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4" name="Freeform 70"/>
            <p:cNvSpPr>
              <a:spLocks/>
            </p:cNvSpPr>
            <p:nvPr/>
          </p:nvSpPr>
          <p:spPr bwMode="auto">
            <a:xfrm>
              <a:off x="4033837" y="1995487"/>
              <a:ext cx="190500" cy="273050"/>
            </a:xfrm>
            <a:custGeom>
              <a:avLst/>
              <a:gdLst>
                <a:gd name="T0" fmla="*/ 2147483647 w 120"/>
                <a:gd name="T1" fmla="*/ 0 h 172"/>
                <a:gd name="T2" fmla="*/ 2147483647 w 120"/>
                <a:gd name="T3" fmla="*/ 2147483647 h 172"/>
                <a:gd name="T4" fmla="*/ 2147483647 w 120"/>
                <a:gd name="T5" fmla="*/ 2147483647 h 172"/>
                <a:gd name="T6" fmla="*/ 2147483647 w 120"/>
                <a:gd name="T7" fmla="*/ 2147483647 h 172"/>
                <a:gd name="T8" fmla="*/ 2147483647 w 120"/>
                <a:gd name="T9" fmla="*/ 2147483647 h 172"/>
                <a:gd name="T10" fmla="*/ 2147483647 w 120"/>
                <a:gd name="T11" fmla="*/ 2147483647 h 172"/>
                <a:gd name="T12" fmla="*/ 2147483647 w 120"/>
                <a:gd name="T13" fmla="*/ 2147483647 h 172"/>
                <a:gd name="T14" fmla="*/ 2147483647 w 120"/>
                <a:gd name="T15" fmla="*/ 2147483647 h 172"/>
                <a:gd name="T16" fmla="*/ 2147483647 w 120"/>
                <a:gd name="T17" fmla="*/ 2147483647 h 172"/>
                <a:gd name="T18" fmla="*/ 2147483647 w 120"/>
                <a:gd name="T19" fmla="*/ 2147483647 h 172"/>
                <a:gd name="T20" fmla="*/ 2147483647 w 120"/>
                <a:gd name="T21" fmla="*/ 2147483647 h 172"/>
                <a:gd name="T22" fmla="*/ 2147483647 w 120"/>
                <a:gd name="T23" fmla="*/ 2147483647 h 172"/>
                <a:gd name="T24" fmla="*/ 2147483647 w 120"/>
                <a:gd name="T25" fmla="*/ 2147483647 h 172"/>
                <a:gd name="T26" fmla="*/ 2147483647 w 120"/>
                <a:gd name="T27" fmla="*/ 2147483647 h 172"/>
                <a:gd name="T28" fmla="*/ 2147483647 w 120"/>
                <a:gd name="T29" fmla="*/ 2147483647 h 172"/>
                <a:gd name="T30" fmla="*/ 2147483647 w 120"/>
                <a:gd name="T31" fmla="*/ 2147483647 h 172"/>
                <a:gd name="T32" fmla="*/ 2147483647 w 120"/>
                <a:gd name="T33" fmla="*/ 2147483647 h 172"/>
                <a:gd name="T34" fmla="*/ 2147483647 w 120"/>
                <a:gd name="T35" fmla="*/ 2147483647 h 172"/>
                <a:gd name="T36" fmla="*/ 2147483647 w 120"/>
                <a:gd name="T37" fmla="*/ 2147483647 h 172"/>
                <a:gd name="T38" fmla="*/ 2147483647 w 120"/>
                <a:gd name="T39" fmla="*/ 2147483647 h 172"/>
                <a:gd name="T40" fmla="*/ 2147483647 w 120"/>
                <a:gd name="T41" fmla="*/ 2147483647 h 172"/>
                <a:gd name="T42" fmla="*/ 2147483647 w 120"/>
                <a:gd name="T43" fmla="*/ 2147483647 h 172"/>
                <a:gd name="T44" fmla="*/ 2147483647 w 120"/>
                <a:gd name="T45" fmla="*/ 2147483647 h 172"/>
                <a:gd name="T46" fmla="*/ 2147483647 w 120"/>
                <a:gd name="T47" fmla="*/ 2147483647 h 172"/>
                <a:gd name="T48" fmla="*/ 2147483647 w 120"/>
                <a:gd name="T49" fmla="*/ 2147483647 h 172"/>
                <a:gd name="T50" fmla="*/ 2147483647 w 120"/>
                <a:gd name="T51" fmla="*/ 2147483647 h 172"/>
                <a:gd name="T52" fmla="*/ 2147483647 w 120"/>
                <a:gd name="T53" fmla="*/ 2147483647 h 172"/>
                <a:gd name="T54" fmla="*/ 2147483647 w 120"/>
                <a:gd name="T55" fmla="*/ 2147483647 h 172"/>
                <a:gd name="T56" fmla="*/ 2147483647 w 120"/>
                <a:gd name="T57" fmla="*/ 2147483647 h 172"/>
                <a:gd name="T58" fmla="*/ 2147483647 w 120"/>
                <a:gd name="T59" fmla="*/ 2147483647 h 172"/>
                <a:gd name="T60" fmla="*/ 2147483647 w 120"/>
                <a:gd name="T61" fmla="*/ 2147483647 h 172"/>
                <a:gd name="T62" fmla="*/ 2147483647 w 120"/>
                <a:gd name="T63" fmla="*/ 2147483647 h 172"/>
                <a:gd name="T64" fmla="*/ 2147483647 w 120"/>
                <a:gd name="T65" fmla="*/ 2147483647 h 172"/>
                <a:gd name="T66" fmla="*/ 2147483647 w 120"/>
                <a:gd name="T67" fmla="*/ 2147483647 h 172"/>
                <a:gd name="T68" fmla="*/ 2147483647 w 120"/>
                <a:gd name="T69" fmla="*/ 2147483647 h 172"/>
                <a:gd name="T70" fmla="*/ 2147483647 w 120"/>
                <a:gd name="T71" fmla="*/ 2147483647 h 172"/>
                <a:gd name="T72" fmla="*/ 2147483647 w 120"/>
                <a:gd name="T73" fmla="*/ 2147483647 h 172"/>
                <a:gd name="T74" fmla="*/ 2147483647 w 120"/>
                <a:gd name="T75" fmla="*/ 2147483647 h 172"/>
                <a:gd name="T76" fmla="*/ 2147483647 w 120"/>
                <a:gd name="T77" fmla="*/ 2147483647 h 172"/>
                <a:gd name="T78" fmla="*/ 2147483647 w 120"/>
                <a:gd name="T79" fmla="*/ 2147483647 h 172"/>
                <a:gd name="T80" fmla="*/ 2147483647 w 120"/>
                <a:gd name="T81" fmla="*/ 2147483647 h 172"/>
                <a:gd name="T82" fmla="*/ 2147483647 w 120"/>
                <a:gd name="T83" fmla="*/ 2147483647 h 172"/>
                <a:gd name="T84" fmla="*/ 2147483647 w 120"/>
                <a:gd name="T85" fmla="*/ 2147483647 h 172"/>
                <a:gd name="T86" fmla="*/ 0 w 120"/>
                <a:gd name="T87" fmla="*/ 2147483647 h 172"/>
                <a:gd name="T88" fmla="*/ 2147483647 w 120"/>
                <a:gd name="T89" fmla="*/ 2147483647 h 172"/>
                <a:gd name="T90" fmla="*/ 2147483647 w 120"/>
                <a:gd name="T91" fmla="*/ 0 h 172"/>
                <a:gd name="T92" fmla="*/ 2147483647 w 120"/>
                <a:gd name="T93" fmla="*/ 2147483647 h 172"/>
                <a:gd name="T94" fmla="*/ 2147483647 w 120"/>
                <a:gd name="T95" fmla="*/ 0 h 1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"/>
                <a:gd name="T145" fmla="*/ 0 h 172"/>
                <a:gd name="T146" fmla="*/ 120 w 120"/>
                <a:gd name="T147" fmla="*/ 172 h 1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" h="172">
                  <a:moveTo>
                    <a:pt x="49" y="0"/>
                  </a:moveTo>
                  <a:lnTo>
                    <a:pt x="32" y="21"/>
                  </a:lnTo>
                  <a:lnTo>
                    <a:pt x="47" y="18"/>
                  </a:lnTo>
                  <a:lnTo>
                    <a:pt x="64" y="18"/>
                  </a:lnTo>
                  <a:lnTo>
                    <a:pt x="60" y="34"/>
                  </a:lnTo>
                  <a:lnTo>
                    <a:pt x="46" y="51"/>
                  </a:lnTo>
                  <a:lnTo>
                    <a:pt x="62" y="53"/>
                  </a:lnTo>
                  <a:lnTo>
                    <a:pt x="63" y="55"/>
                  </a:lnTo>
                  <a:lnTo>
                    <a:pt x="76" y="78"/>
                  </a:lnTo>
                  <a:lnTo>
                    <a:pt x="87" y="82"/>
                  </a:lnTo>
                  <a:lnTo>
                    <a:pt x="96" y="104"/>
                  </a:lnTo>
                  <a:lnTo>
                    <a:pt x="101" y="112"/>
                  </a:lnTo>
                  <a:lnTo>
                    <a:pt x="120" y="116"/>
                  </a:lnTo>
                  <a:lnTo>
                    <a:pt x="118" y="129"/>
                  </a:lnTo>
                  <a:lnTo>
                    <a:pt x="110" y="135"/>
                  </a:lnTo>
                  <a:lnTo>
                    <a:pt x="116" y="145"/>
                  </a:lnTo>
                  <a:lnTo>
                    <a:pt x="102" y="155"/>
                  </a:lnTo>
                  <a:lnTo>
                    <a:pt x="81" y="155"/>
                  </a:lnTo>
                  <a:lnTo>
                    <a:pt x="54" y="161"/>
                  </a:lnTo>
                  <a:lnTo>
                    <a:pt x="46" y="157"/>
                  </a:lnTo>
                  <a:lnTo>
                    <a:pt x="36" y="166"/>
                  </a:lnTo>
                  <a:lnTo>
                    <a:pt x="21" y="164"/>
                  </a:lnTo>
                  <a:lnTo>
                    <a:pt x="10" y="172"/>
                  </a:lnTo>
                  <a:lnTo>
                    <a:pt x="1" y="168"/>
                  </a:lnTo>
                  <a:lnTo>
                    <a:pt x="25" y="147"/>
                  </a:lnTo>
                  <a:lnTo>
                    <a:pt x="39" y="142"/>
                  </a:lnTo>
                  <a:lnTo>
                    <a:pt x="15" y="139"/>
                  </a:lnTo>
                  <a:lnTo>
                    <a:pt x="11" y="131"/>
                  </a:lnTo>
                  <a:lnTo>
                    <a:pt x="27" y="125"/>
                  </a:lnTo>
                  <a:lnTo>
                    <a:pt x="19" y="114"/>
                  </a:lnTo>
                  <a:lnTo>
                    <a:pt x="22" y="101"/>
                  </a:lnTo>
                  <a:lnTo>
                    <a:pt x="45" y="102"/>
                  </a:lnTo>
                  <a:lnTo>
                    <a:pt x="48" y="91"/>
                  </a:lnTo>
                  <a:lnTo>
                    <a:pt x="38" y="79"/>
                  </a:lnTo>
                  <a:lnTo>
                    <a:pt x="37" y="79"/>
                  </a:lnTo>
                  <a:lnTo>
                    <a:pt x="19" y="75"/>
                  </a:lnTo>
                  <a:lnTo>
                    <a:pt x="15" y="70"/>
                  </a:lnTo>
                  <a:lnTo>
                    <a:pt x="21" y="61"/>
                  </a:lnTo>
                  <a:lnTo>
                    <a:pt x="16" y="55"/>
                  </a:lnTo>
                  <a:lnTo>
                    <a:pt x="8" y="65"/>
                  </a:lnTo>
                  <a:lnTo>
                    <a:pt x="8" y="46"/>
                  </a:lnTo>
                  <a:lnTo>
                    <a:pt x="0" y="36"/>
                  </a:lnTo>
                  <a:lnTo>
                    <a:pt x="7" y="15"/>
                  </a:lnTo>
                  <a:lnTo>
                    <a:pt x="19" y="0"/>
                  </a:lnTo>
                  <a:lnTo>
                    <a:pt x="31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5" name="Freeform 71"/>
            <p:cNvSpPr>
              <a:spLocks/>
            </p:cNvSpPr>
            <p:nvPr/>
          </p:nvSpPr>
          <p:spPr bwMode="auto">
            <a:xfrm>
              <a:off x="5237162" y="2474912"/>
              <a:ext cx="190500" cy="82550"/>
            </a:xfrm>
            <a:custGeom>
              <a:avLst/>
              <a:gdLst>
                <a:gd name="T0" fmla="*/ 2147483647 w 120"/>
                <a:gd name="T1" fmla="*/ 2147483647 h 52"/>
                <a:gd name="T2" fmla="*/ 2147483647 w 120"/>
                <a:gd name="T3" fmla="*/ 2147483647 h 52"/>
                <a:gd name="T4" fmla="*/ 2147483647 w 120"/>
                <a:gd name="T5" fmla="*/ 2147483647 h 52"/>
                <a:gd name="T6" fmla="*/ 2147483647 w 120"/>
                <a:gd name="T7" fmla="*/ 2147483647 h 52"/>
                <a:gd name="T8" fmla="*/ 2147483647 w 120"/>
                <a:gd name="T9" fmla="*/ 2147483647 h 52"/>
                <a:gd name="T10" fmla="*/ 0 w 120"/>
                <a:gd name="T11" fmla="*/ 2147483647 h 52"/>
                <a:gd name="T12" fmla="*/ 2147483647 w 120"/>
                <a:gd name="T13" fmla="*/ 0 h 52"/>
                <a:gd name="T14" fmla="*/ 2147483647 w 120"/>
                <a:gd name="T15" fmla="*/ 2147483647 h 52"/>
                <a:gd name="T16" fmla="*/ 2147483647 w 120"/>
                <a:gd name="T17" fmla="*/ 2147483647 h 52"/>
                <a:gd name="T18" fmla="*/ 2147483647 w 120"/>
                <a:gd name="T19" fmla="*/ 2147483647 h 52"/>
                <a:gd name="T20" fmla="*/ 2147483647 w 120"/>
                <a:gd name="T21" fmla="*/ 2147483647 h 52"/>
                <a:gd name="T22" fmla="*/ 2147483647 w 120"/>
                <a:gd name="T23" fmla="*/ 2147483647 h 52"/>
                <a:gd name="T24" fmla="*/ 2147483647 w 120"/>
                <a:gd name="T25" fmla="*/ 2147483647 h 52"/>
                <a:gd name="T26" fmla="*/ 2147483647 w 120"/>
                <a:gd name="T27" fmla="*/ 2147483647 h 52"/>
                <a:gd name="T28" fmla="*/ 2147483647 w 120"/>
                <a:gd name="T29" fmla="*/ 2147483647 h 52"/>
                <a:gd name="T30" fmla="*/ 2147483647 w 120"/>
                <a:gd name="T31" fmla="*/ 2147483647 h 52"/>
                <a:gd name="T32" fmla="*/ 2147483647 w 120"/>
                <a:gd name="T33" fmla="*/ 2147483647 h 52"/>
                <a:gd name="T34" fmla="*/ 2147483647 w 120"/>
                <a:gd name="T35" fmla="*/ 2147483647 h 52"/>
                <a:gd name="T36" fmla="*/ 2147483647 w 120"/>
                <a:gd name="T37" fmla="*/ 2147483647 h 52"/>
                <a:gd name="T38" fmla="*/ 2147483647 w 120"/>
                <a:gd name="T39" fmla="*/ 2147483647 h 52"/>
                <a:gd name="T40" fmla="*/ 2147483647 w 120"/>
                <a:gd name="T41" fmla="*/ 2147483647 h 52"/>
                <a:gd name="T42" fmla="*/ 2147483647 w 120"/>
                <a:gd name="T43" fmla="*/ 2147483647 h 52"/>
                <a:gd name="T44" fmla="*/ 2147483647 w 120"/>
                <a:gd name="T45" fmla="*/ 2147483647 h 52"/>
                <a:gd name="T46" fmla="*/ 2147483647 w 120"/>
                <a:gd name="T47" fmla="*/ 2147483647 h 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52"/>
                <a:gd name="T74" fmla="*/ 120 w 120"/>
                <a:gd name="T75" fmla="*/ 52 h 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52">
                  <a:moveTo>
                    <a:pt x="33" y="42"/>
                  </a:moveTo>
                  <a:lnTo>
                    <a:pt x="34" y="33"/>
                  </a:lnTo>
                  <a:lnTo>
                    <a:pt x="28" y="19"/>
                  </a:lnTo>
                  <a:lnTo>
                    <a:pt x="17" y="11"/>
                  </a:lnTo>
                  <a:lnTo>
                    <a:pt x="7" y="9"/>
                  </a:lnTo>
                  <a:lnTo>
                    <a:pt x="0" y="3"/>
                  </a:lnTo>
                  <a:lnTo>
                    <a:pt x="1" y="0"/>
                  </a:lnTo>
                  <a:lnTo>
                    <a:pt x="16" y="4"/>
                  </a:lnTo>
                  <a:lnTo>
                    <a:pt x="41" y="7"/>
                  </a:lnTo>
                  <a:lnTo>
                    <a:pt x="66" y="17"/>
                  </a:lnTo>
                  <a:lnTo>
                    <a:pt x="69" y="21"/>
                  </a:lnTo>
                  <a:lnTo>
                    <a:pt x="79" y="18"/>
                  </a:lnTo>
                  <a:lnTo>
                    <a:pt x="95" y="22"/>
                  </a:lnTo>
                  <a:lnTo>
                    <a:pt x="102" y="30"/>
                  </a:lnTo>
                  <a:lnTo>
                    <a:pt x="113" y="35"/>
                  </a:lnTo>
                  <a:lnTo>
                    <a:pt x="110" y="38"/>
                  </a:lnTo>
                  <a:lnTo>
                    <a:pt x="120" y="49"/>
                  </a:lnTo>
                  <a:lnTo>
                    <a:pt x="118" y="52"/>
                  </a:lnTo>
                  <a:lnTo>
                    <a:pt x="109" y="50"/>
                  </a:lnTo>
                  <a:lnTo>
                    <a:pt x="95" y="44"/>
                  </a:lnTo>
                  <a:lnTo>
                    <a:pt x="92" y="48"/>
                  </a:lnTo>
                  <a:lnTo>
                    <a:pt x="69" y="51"/>
                  </a:lnTo>
                  <a:lnTo>
                    <a:pt x="51" y="41"/>
                  </a:lnTo>
                  <a:lnTo>
                    <a:pt x="33" y="42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6" name="Freeform 72"/>
            <p:cNvSpPr>
              <a:spLocks/>
            </p:cNvSpPr>
            <p:nvPr/>
          </p:nvSpPr>
          <p:spPr bwMode="auto">
            <a:xfrm>
              <a:off x="4087812" y="3543300"/>
              <a:ext cx="125413" cy="209550"/>
            </a:xfrm>
            <a:custGeom>
              <a:avLst/>
              <a:gdLst>
                <a:gd name="T0" fmla="*/ 2147483647 w 79"/>
                <a:gd name="T1" fmla="*/ 2147483647 h 132"/>
                <a:gd name="T2" fmla="*/ 2147483647 w 79"/>
                <a:gd name="T3" fmla="*/ 2147483647 h 132"/>
                <a:gd name="T4" fmla="*/ 2147483647 w 79"/>
                <a:gd name="T5" fmla="*/ 2147483647 h 132"/>
                <a:gd name="T6" fmla="*/ 2147483647 w 79"/>
                <a:gd name="T7" fmla="*/ 2147483647 h 132"/>
                <a:gd name="T8" fmla="*/ 2147483647 w 79"/>
                <a:gd name="T9" fmla="*/ 2147483647 h 132"/>
                <a:gd name="T10" fmla="*/ 2147483647 w 79"/>
                <a:gd name="T11" fmla="*/ 2147483647 h 132"/>
                <a:gd name="T12" fmla="*/ 0 w 79"/>
                <a:gd name="T13" fmla="*/ 2147483647 h 132"/>
                <a:gd name="T14" fmla="*/ 2147483647 w 79"/>
                <a:gd name="T15" fmla="*/ 2147483647 h 132"/>
                <a:gd name="T16" fmla="*/ 2147483647 w 79"/>
                <a:gd name="T17" fmla="*/ 2147483647 h 132"/>
                <a:gd name="T18" fmla="*/ 2147483647 w 79"/>
                <a:gd name="T19" fmla="*/ 2147483647 h 132"/>
                <a:gd name="T20" fmla="*/ 2147483647 w 79"/>
                <a:gd name="T21" fmla="*/ 2147483647 h 132"/>
                <a:gd name="T22" fmla="*/ 2147483647 w 79"/>
                <a:gd name="T23" fmla="*/ 2147483647 h 132"/>
                <a:gd name="T24" fmla="*/ 2147483647 w 79"/>
                <a:gd name="T25" fmla="*/ 2147483647 h 132"/>
                <a:gd name="T26" fmla="*/ 2147483647 w 79"/>
                <a:gd name="T27" fmla="*/ 2147483647 h 132"/>
                <a:gd name="T28" fmla="*/ 2147483647 w 79"/>
                <a:gd name="T29" fmla="*/ 0 h 132"/>
                <a:gd name="T30" fmla="*/ 2147483647 w 79"/>
                <a:gd name="T31" fmla="*/ 2147483647 h 132"/>
                <a:gd name="T32" fmla="*/ 2147483647 w 79"/>
                <a:gd name="T33" fmla="*/ 2147483647 h 132"/>
                <a:gd name="T34" fmla="*/ 2147483647 w 79"/>
                <a:gd name="T35" fmla="*/ 2147483647 h 132"/>
                <a:gd name="T36" fmla="*/ 2147483647 w 79"/>
                <a:gd name="T37" fmla="*/ 2147483647 h 132"/>
                <a:gd name="T38" fmla="*/ 2147483647 w 79"/>
                <a:gd name="T39" fmla="*/ 2147483647 h 132"/>
                <a:gd name="T40" fmla="*/ 2147483647 w 79"/>
                <a:gd name="T41" fmla="*/ 2147483647 h 132"/>
                <a:gd name="T42" fmla="*/ 2147483647 w 79"/>
                <a:gd name="T43" fmla="*/ 2147483647 h 132"/>
                <a:gd name="T44" fmla="*/ 2147483647 w 79"/>
                <a:gd name="T45" fmla="*/ 2147483647 h 132"/>
                <a:gd name="T46" fmla="*/ 2147483647 w 79"/>
                <a:gd name="T47" fmla="*/ 2147483647 h 132"/>
                <a:gd name="T48" fmla="*/ 2147483647 w 79"/>
                <a:gd name="T49" fmla="*/ 2147483647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9"/>
                <a:gd name="T76" fmla="*/ 0 h 132"/>
                <a:gd name="T77" fmla="*/ 79 w 79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9" h="132">
                  <a:moveTo>
                    <a:pt x="79" y="107"/>
                  </a:moveTo>
                  <a:lnTo>
                    <a:pt x="50" y="119"/>
                  </a:lnTo>
                  <a:lnTo>
                    <a:pt x="40" y="127"/>
                  </a:lnTo>
                  <a:lnTo>
                    <a:pt x="23" y="132"/>
                  </a:lnTo>
                  <a:lnTo>
                    <a:pt x="7" y="127"/>
                  </a:lnTo>
                  <a:lnTo>
                    <a:pt x="8" y="119"/>
                  </a:lnTo>
                  <a:lnTo>
                    <a:pt x="0" y="100"/>
                  </a:lnTo>
                  <a:lnTo>
                    <a:pt x="5" y="77"/>
                  </a:lnTo>
                  <a:lnTo>
                    <a:pt x="12" y="60"/>
                  </a:lnTo>
                  <a:lnTo>
                    <a:pt x="8" y="30"/>
                  </a:lnTo>
                  <a:lnTo>
                    <a:pt x="5" y="14"/>
                  </a:lnTo>
                  <a:lnTo>
                    <a:pt x="6" y="3"/>
                  </a:lnTo>
                  <a:lnTo>
                    <a:pt x="37" y="2"/>
                  </a:lnTo>
                  <a:lnTo>
                    <a:pt x="45" y="3"/>
                  </a:lnTo>
                  <a:lnTo>
                    <a:pt x="51" y="0"/>
                  </a:lnTo>
                  <a:lnTo>
                    <a:pt x="60" y="1"/>
                  </a:lnTo>
                  <a:lnTo>
                    <a:pt x="58" y="8"/>
                  </a:lnTo>
                  <a:lnTo>
                    <a:pt x="66" y="19"/>
                  </a:lnTo>
                  <a:lnTo>
                    <a:pt x="66" y="34"/>
                  </a:lnTo>
                  <a:lnTo>
                    <a:pt x="68" y="50"/>
                  </a:lnTo>
                  <a:lnTo>
                    <a:pt x="72" y="58"/>
                  </a:lnTo>
                  <a:lnTo>
                    <a:pt x="68" y="76"/>
                  </a:lnTo>
                  <a:lnTo>
                    <a:pt x="70" y="87"/>
                  </a:lnTo>
                  <a:lnTo>
                    <a:pt x="75" y="100"/>
                  </a:lnTo>
                  <a:lnTo>
                    <a:pt x="79" y="107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7" name="Freeform 73"/>
            <p:cNvSpPr>
              <a:spLocks/>
            </p:cNvSpPr>
            <p:nvPr/>
          </p:nvSpPr>
          <p:spPr bwMode="auto">
            <a:xfrm>
              <a:off x="3743325" y="3494087"/>
              <a:ext cx="211138" cy="174625"/>
            </a:xfrm>
            <a:custGeom>
              <a:avLst/>
              <a:gdLst>
                <a:gd name="T0" fmla="*/ 2147483647 w 133"/>
                <a:gd name="T1" fmla="*/ 2147483647 h 110"/>
                <a:gd name="T2" fmla="*/ 2147483647 w 133"/>
                <a:gd name="T3" fmla="*/ 2147483647 h 110"/>
                <a:gd name="T4" fmla="*/ 2147483647 w 133"/>
                <a:gd name="T5" fmla="*/ 2147483647 h 110"/>
                <a:gd name="T6" fmla="*/ 2147483647 w 133"/>
                <a:gd name="T7" fmla="*/ 2147483647 h 110"/>
                <a:gd name="T8" fmla="*/ 2147483647 w 133"/>
                <a:gd name="T9" fmla="*/ 2147483647 h 110"/>
                <a:gd name="T10" fmla="*/ 2147483647 w 133"/>
                <a:gd name="T11" fmla="*/ 2147483647 h 110"/>
                <a:gd name="T12" fmla="*/ 2147483647 w 133"/>
                <a:gd name="T13" fmla="*/ 2147483647 h 110"/>
                <a:gd name="T14" fmla="*/ 2147483647 w 133"/>
                <a:gd name="T15" fmla="*/ 2147483647 h 110"/>
                <a:gd name="T16" fmla="*/ 2147483647 w 133"/>
                <a:gd name="T17" fmla="*/ 2147483647 h 110"/>
                <a:gd name="T18" fmla="*/ 2147483647 w 133"/>
                <a:gd name="T19" fmla="*/ 2147483647 h 110"/>
                <a:gd name="T20" fmla="*/ 2147483647 w 133"/>
                <a:gd name="T21" fmla="*/ 2147483647 h 110"/>
                <a:gd name="T22" fmla="*/ 2147483647 w 133"/>
                <a:gd name="T23" fmla="*/ 2147483647 h 110"/>
                <a:gd name="T24" fmla="*/ 2147483647 w 133"/>
                <a:gd name="T25" fmla="*/ 2147483647 h 110"/>
                <a:gd name="T26" fmla="*/ 0 w 133"/>
                <a:gd name="T27" fmla="*/ 2147483647 h 110"/>
                <a:gd name="T28" fmla="*/ 2147483647 w 133"/>
                <a:gd name="T29" fmla="*/ 2147483647 h 110"/>
                <a:gd name="T30" fmla="*/ 2147483647 w 133"/>
                <a:gd name="T31" fmla="*/ 2147483647 h 110"/>
                <a:gd name="T32" fmla="*/ 2147483647 w 133"/>
                <a:gd name="T33" fmla="*/ 2147483647 h 110"/>
                <a:gd name="T34" fmla="*/ 2147483647 w 133"/>
                <a:gd name="T35" fmla="*/ 0 h 110"/>
                <a:gd name="T36" fmla="*/ 2147483647 w 133"/>
                <a:gd name="T37" fmla="*/ 2147483647 h 110"/>
                <a:gd name="T38" fmla="*/ 2147483647 w 133"/>
                <a:gd name="T39" fmla="*/ 2147483647 h 110"/>
                <a:gd name="T40" fmla="*/ 2147483647 w 133"/>
                <a:gd name="T41" fmla="*/ 2147483647 h 110"/>
                <a:gd name="T42" fmla="*/ 2147483647 w 133"/>
                <a:gd name="T43" fmla="*/ 2147483647 h 110"/>
                <a:gd name="T44" fmla="*/ 2147483647 w 133"/>
                <a:gd name="T45" fmla="*/ 2147483647 h 110"/>
                <a:gd name="T46" fmla="*/ 2147483647 w 133"/>
                <a:gd name="T47" fmla="*/ 2147483647 h 110"/>
                <a:gd name="T48" fmla="*/ 2147483647 w 133"/>
                <a:gd name="T49" fmla="*/ 2147483647 h 110"/>
                <a:gd name="T50" fmla="*/ 2147483647 w 133"/>
                <a:gd name="T51" fmla="*/ 2147483647 h 110"/>
                <a:gd name="T52" fmla="*/ 2147483647 w 133"/>
                <a:gd name="T53" fmla="*/ 2147483647 h 110"/>
                <a:gd name="T54" fmla="*/ 2147483647 w 133"/>
                <a:gd name="T55" fmla="*/ 2147483647 h 110"/>
                <a:gd name="T56" fmla="*/ 2147483647 w 133"/>
                <a:gd name="T57" fmla="*/ 2147483647 h 110"/>
                <a:gd name="T58" fmla="*/ 2147483647 w 133"/>
                <a:gd name="T59" fmla="*/ 2147483647 h 110"/>
                <a:gd name="T60" fmla="*/ 2147483647 w 133"/>
                <a:gd name="T61" fmla="*/ 2147483647 h 110"/>
                <a:gd name="T62" fmla="*/ 2147483647 w 133"/>
                <a:gd name="T63" fmla="*/ 2147483647 h 110"/>
                <a:gd name="T64" fmla="*/ 2147483647 w 133"/>
                <a:gd name="T65" fmla="*/ 2147483647 h 110"/>
                <a:gd name="T66" fmla="*/ 2147483647 w 133"/>
                <a:gd name="T67" fmla="*/ 2147483647 h 110"/>
                <a:gd name="T68" fmla="*/ 2147483647 w 133"/>
                <a:gd name="T69" fmla="*/ 2147483647 h 11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3"/>
                <a:gd name="T106" fmla="*/ 0 h 110"/>
                <a:gd name="T107" fmla="*/ 133 w 133"/>
                <a:gd name="T108" fmla="*/ 110 h 11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3" h="110">
                  <a:moveTo>
                    <a:pt x="122" y="102"/>
                  </a:moveTo>
                  <a:lnTo>
                    <a:pt x="116" y="101"/>
                  </a:lnTo>
                  <a:lnTo>
                    <a:pt x="113" y="110"/>
                  </a:lnTo>
                  <a:lnTo>
                    <a:pt x="108" y="110"/>
                  </a:lnTo>
                  <a:lnTo>
                    <a:pt x="104" y="105"/>
                  </a:lnTo>
                  <a:lnTo>
                    <a:pt x="105" y="97"/>
                  </a:lnTo>
                  <a:lnTo>
                    <a:pt x="98" y="84"/>
                  </a:lnTo>
                  <a:lnTo>
                    <a:pt x="93" y="86"/>
                  </a:lnTo>
                  <a:lnTo>
                    <a:pt x="89" y="87"/>
                  </a:lnTo>
                  <a:lnTo>
                    <a:pt x="84" y="88"/>
                  </a:lnTo>
                  <a:lnTo>
                    <a:pt x="84" y="80"/>
                  </a:lnTo>
                  <a:lnTo>
                    <a:pt x="81" y="75"/>
                  </a:lnTo>
                  <a:lnTo>
                    <a:pt x="82" y="69"/>
                  </a:lnTo>
                  <a:lnTo>
                    <a:pt x="78" y="60"/>
                  </a:lnTo>
                  <a:lnTo>
                    <a:pt x="73" y="53"/>
                  </a:lnTo>
                  <a:lnTo>
                    <a:pt x="58" y="53"/>
                  </a:lnTo>
                  <a:lnTo>
                    <a:pt x="54" y="57"/>
                  </a:lnTo>
                  <a:lnTo>
                    <a:pt x="49" y="57"/>
                  </a:lnTo>
                  <a:lnTo>
                    <a:pt x="46" y="61"/>
                  </a:lnTo>
                  <a:lnTo>
                    <a:pt x="44" y="67"/>
                  </a:lnTo>
                  <a:lnTo>
                    <a:pt x="34" y="76"/>
                  </a:lnTo>
                  <a:lnTo>
                    <a:pt x="26" y="64"/>
                  </a:lnTo>
                  <a:lnTo>
                    <a:pt x="19" y="56"/>
                  </a:lnTo>
                  <a:lnTo>
                    <a:pt x="14" y="53"/>
                  </a:lnTo>
                  <a:lnTo>
                    <a:pt x="10" y="49"/>
                  </a:lnTo>
                  <a:lnTo>
                    <a:pt x="8" y="40"/>
                  </a:lnTo>
                  <a:lnTo>
                    <a:pt x="5" y="35"/>
                  </a:lnTo>
                  <a:lnTo>
                    <a:pt x="0" y="32"/>
                  </a:lnTo>
                  <a:lnTo>
                    <a:pt x="8" y="22"/>
                  </a:lnTo>
                  <a:lnTo>
                    <a:pt x="14" y="22"/>
                  </a:lnTo>
                  <a:lnTo>
                    <a:pt x="18" y="19"/>
                  </a:lnTo>
                  <a:lnTo>
                    <a:pt x="22" y="19"/>
                  </a:lnTo>
                  <a:lnTo>
                    <a:pt x="25" y="16"/>
                  </a:lnTo>
                  <a:lnTo>
                    <a:pt x="24" y="9"/>
                  </a:lnTo>
                  <a:lnTo>
                    <a:pt x="26" y="7"/>
                  </a:lnTo>
                  <a:lnTo>
                    <a:pt x="26" y="0"/>
                  </a:lnTo>
                  <a:lnTo>
                    <a:pt x="35" y="0"/>
                  </a:lnTo>
                  <a:lnTo>
                    <a:pt x="48" y="5"/>
                  </a:lnTo>
                  <a:lnTo>
                    <a:pt x="52" y="5"/>
                  </a:lnTo>
                  <a:lnTo>
                    <a:pt x="54" y="2"/>
                  </a:lnTo>
                  <a:lnTo>
                    <a:pt x="64" y="4"/>
                  </a:lnTo>
                  <a:lnTo>
                    <a:pt x="66" y="3"/>
                  </a:lnTo>
                  <a:lnTo>
                    <a:pt x="67" y="10"/>
                  </a:lnTo>
                  <a:lnTo>
                    <a:pt x="70" y="10"/>
                  </a:lnTo>
                  <a:lnTo>
                    <a:pt x="75" y="8"/>
                  </a:lnTo>
                  <a:lnTo>
                    <a:pt x="78" y="8"/>
                  </a:lnTo>
                  <a:lnTo>
                    <a:pt x="83" y="14"/>
                  </a:lnTo>
                  <a:lnTo>
                    <a:pt x="91" y="15"/>
                  </a:lnTo>
                  <a:lnTo>
                    <a:pt x="96" y="11"/>
                  </a:lnTo>
                  <a:lnTo>
                    <a:pt x="102" y="8"/>
                  </a:lnTo>
                  <a:lnTo>
                    <a:pt x="106" y="5"/>
                  </a:lnTo>
                  <a:lnTo>
                    <a:pt x="110" y="6"/>
                  </a:lnTo>
                  <a:lnTo>
                    <a:pt x="114" y="10"/>
                  </a:lnTo>
                  <a:lnTo>
                    <a:pt x="116" y="16"/>
                  </a:lnTo>
                  <a:lnTo>
                    <a:pt x="123" y="25"/>
                  </a:lnTo>
                  <a:lnTo>
                    <a:pt x="120" y="30"/>
                  </a:lnTo>
                  <a:lnTo>
                    <a:pt x="119" y="37"/>
                  </a:lnTo>
                  <a:lnTo>
                    <a:pt x="123" y="35"/>
                  </a:lnTo>
                  <a:lnTo>
                    <a:pt x="125" y="37"/>
                  </a:lnTo>
                  <a:lnTo>
                    <a:pt x="124" y="43"/>
                  </a:lnTo>
                  <a:lnTo>
                    <a:pt x="130" y="49"/>
                  </a:lnTo>
                  <a:lnTo>
                    <a:pt x="126" y="51"/>
                  </a:lnTo>
                  <a:lnTo>
                    <a:pt x="124" y="58"/>
                  </a:lnTo>
                  <a:lnTo>
                    <a:pt x="128" y="67"/>
                  </a:lnTo>
                  <a:lnTo>
                    <a:pt x="133" y="83"/>
                  </a:lnTo>
                  <a:lnTo>
                    <a:pt x="126" y="86"/>
                  </a:lnTo>
                  <a:lnTo>
                    <a:pt x="124" y="89"/>
                  </a:lnTo>
                  <a:lnTo>
                    <a:pt x="126" y="93"/>
                  </a:lnTo>
                  <a:lnTo>
                    <a:pt x="125" y="102"/>
                  </a:lnTo>
                  <a:lnTo>
                    <a:pt x="122" y="10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8" name="Freeform 74"/>
            <p:cNvSpPr>
              <a:spLocks/>
            </p:cNvSpPr>
            <p:nvPr/>
          </p:nvSpPr>
          <p:spPr bwMode="auto">
            <a:xfrm>
              <a:off x="3694112" y="3451225"/>
              <a:ext cx="87313" cy="25400"/>
            </a:xfrm>
            <a:custGeom>
              <a:avLst/>
              <a:gdLst>
                <a:gd name="T0" fmla="*/ 0 w 55"/>
                <a:gd name="T1" fmla="*/ 2147483647 h 16"/>
                <a:gd name="T2" fmla="*/ 2147483647 w 55"/>
                <a:gd name="T3" fmla="*/ 2147483647 h 16"/>
                <a:gd name="T4" fmla="*/ 2147483647 w 55"/>
                <a:gd name="T5" fmla="*/ 2147483647 h 16"/>
                <a:gd name="T6" fmla="*/ 2147483647 w 55"/>
                <a:gd name="T7" fmla="*/ 0 h 16"/>
                <a:gd name="T8" fmla="*/ 2147483647 w 55"/>
                <a:gd name="T9" fmla="*/ 0 h 16"/>
                <a:gd name="T10" fmla="*/ 2147483647 w 55"/>
                <a:gd name="T11" fmla="*/ 2147483647 h 16"/>
                <a:gd name="T12" fmla="*/ 2147483647 w 55"/>
                <a:gd name="T13" fmla="*/ 2147483647 h 16"/>
                <a:gd name="T14" fmla="*/ 2147483647 w 55"/>
                <a:gd name="T15" fmla="*/ 2147483647 h 16"/>
                <a:gd name="T16" fmla="*/ 2147483647 w 55"/>
                <a:gd name="T17" fmla="*/ 2147483647 h 16"/>
                <a:gd name="T18" fmla="*/ 2147483647 w 55"/>
                <a:gd name="T19" fmla="*/ 2147483647 h 16"/>
                <a:gd name="T20" fmla="*/ 2147483647 w 55"/>
                <a:gd name="T21" fmla="*/ 2147483647 h 16"/>
                <a:gd name="T22" fmla="*/ 2147483647 w 55"/>
                <a:gd name="T23" fmla="*/ 2147483647 h 16"/>
                <a:gd name="T24" fmla="*/ 2147483647 w 55"/>
                <a:gd name="T25" fmla="*/ 2147483647 h 16"/>
                <a:gd name="T26" fmla="*/ 2147483647 w 55"/>
                <a:gd name="T27" fmla="*/ 2147483647 h 16"/>
                <a:gd name="T28" fmla="*/ 2147483647 w 55"/>
                <a:gd name="T29" fmla="*/ 2147483647 h 16"/>
                <a:gd name="T30" fmla="*/ 0 w 55"/>
                <a:gd name="T31" fmla="*/ 2147483647 h 1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5"/>
                <a:gd name="T49" fmla="*/ 0 h 16"/>
                <a:gd name="T50" fmla="*/ 55 w 55"/>
                <a:gd name="T51" fmla="*/ 16 h 1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5" h="16">
                  <a:moveTo>
                    <a:pt x="0" y="15"/>
                  </a:moveTo>
                  <a:lnTo>
                    <a:pt x="3" y="6"/>
                  </a:lnTo>
                  <a:lnTo>
                    <a:pt x="23" y="5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1" y="2"/>
                  </a:lnTo>
                  <a:lnTo>
                    <a:pt x="55" y="8"/>
                  </a:lnTo>
                  <a:lnTo>
                    <a:pt x="47" y="13"/>
                  </a:lnTo>
                  <a:lnTo>
                    <a:pt x="39" y="12"/>
                  </a:lnTo>
                  <a:lnTo>
                    <a:pt x="31" y="8"/>
                  </a:lnTo>
                  <a:lnTo>
                    <a:pt x="25" y="13"/>
                  </a:lnTo>
                  <a:lnTo>
                    <a:pt x="21" y="13"/>
                  </a:lnTo>
                  <a:lnTo>
                    <a:pt x="17" y="16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29" name="Freeform 75"/>
            <p:cNvSpPr>
              <a:spLocks/>
            </p:cNvSpPr>
            <p:nvPr/>
          </p:nvSpPr>
          <p:spPr bwMode="auto">
            <a:xfrm>
              <a:off x="3698875" y="3492500"/>
              <a:ext cx="85725" cy="52388"/>
            </a:xfrm>
            <a:custGeom>
              <a:avLst/>
              <a:gdLst>
                <a:gd name="T0" fmla="*/ 2147483647 w 54"/>
                <a:gd name="T1" fmla="*/ 2147483647 h 33"/>
                <a:gd name="T2" fmla="*/ 2147483647 w 54"/>
                <a:gd name="T3" fmla="*/ 2147483647 h 33"/>
                <a:gd name="T4" fmla="*/ 2147483647 w 54"/>
                <a:gd name="T5" fmla="*/ 2147483647 h 33"/>
                <a:gd name="T6" fmla="*/ 2147483647 w 54"/>
                <a:gd name="T7" fmla="*/ 2147483647 h 33"/>
                <a:gd name="T8" fmla="*/ 2147483647 w 54"/>
                <a:gd name="T9" fmla="*/ 2147483647 h 33"/>
                <a:gd name="T10" fmla="*/ 2147483647 w 54"/>
                <a:gd name="T11" fmla="*/ 2147483647 h 33"/>
                <a:gd name="T12" fmla="*/ 0 w 54"/>
                <a:gd name="T13" fmla="*/ 2147483647 h 33"/>
                <a:gd name="T14" fmla="*/ 2147483647 w 54"/>
                <a:gd name="T15" fmla="*/ 2147483647 h 33"/>
                <a:gd name="T16" fmla="*/ 2147483647 w 54"/>
                <a:gd name="T17" fmla="*/ 2147483647 h 33"/>
                <a:gd name="T18" fmla="*/ 2147483647 w 54"/>
                <a:gd name="T19" fmla="*/ 0 h 33"/>
                <a:gd name="T20" fmla="*/ 2147483647 w 54"/>
                <a:gd name="T21" fmla="*/ 2147483647 h 33"/>
                <a:gd name="T22" fmla="*/ 2147483647 w 54"/>
                <a:gd name="T23" fmla="*/ 2147483647 h 33"/>
                <a:gd name="T24" fmla="*/ 2147483647 w 54"/>
                <a:gd name="T25" fmla="*/ 2147483647 h 33"/>
                <a:gd name="T26" fmla="*/ 2147483647 w 54"/>
                <a:gd name="T27" fmla="*/ 2147483647 h 33"/>
                <a:gd name="T28" fmla="*/ 2147483647 w 54"/>
                <a:gd name="T29" fmla="*/ 2147483647 h 33"/>
                <a:gd name="T30" fmla="*/ 2147483647 w 54"/>
                <a:gd name="T31" fmla="*/ 2147483647 h 33"/>
                <a:gd name="T32" fmla="*/ 2147483647 w 54"/>
                <a:gd name="T33" fmla="*/ 2147483647 h 33"/>
                <a:gd name="T34" fmla="*/ 2147483647 w 54"/>
                <a:gd name="T35" fmla="*/ 2147483647 h 33"/>
                <a:gd name="T36" fmla="*/ 2147483647 w 54"/>
                <a:gd name="T37" fmla="*/ 2147483647 h 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"/>
                <a:gd name="T58" fmla="*/ 0 h 33"/>
                <a:gd name="T59" fmla="*/ 54 w 54"/>
                <a:gd name="T60" fmla="*/ 33 h 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" h="33">
                  <a:moveTo>
                    <a:pt x="28" y="33"/>
                  </a:moveTo>
                  <a:lnTo>
                    <a:pt x="18" y="24"/>
                  </a:lnTo>
                  <a:lnTo>
                    <a:pt x="10" y="23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1" y="10"/>
                  </a:lnTo>
                  <a:lnTo>
                    <a:pt x="0" y="5"/>
                  </a:lnTo>
                  <a:lnTo>
                    <a:pt x="10" y="2"/>
                  </a:lnTo>
                  <a:lnTo>
                    <a:pt x="16" y="2"/>
                  </a:lnTo>
                  <a:lnTo>
                    <a:pt x="21" y="0"/>
                  </a:lnTo>
                  <a:lnTo>
                    <a:pt x="54" y="1"/>
                  </a:lnTo>
                  <a:lnTo>
                    <a:pt x="54" y="8"/>
                  </a:lnTo>
                  <a:lnTo>
                    <a:pt x="52" y="10"/>
                  </a:lnTo>
                  <a:lnTo>
                    <a:pt x="53" y="17"/>
                  </a:lnTo>
                  <a:lnTo>
                    <a:pt x="50" y="20"/>
                  </a:lnTo>
                  <a:lnTo>
                    <a:pt x="46" y="20"/>
                  </a:lnTo>
                  <a:lnTo>
                    <a:pt x="42" y="23"/>
                  </a:lnTo>
                  <a:lnTo>
                    <a:pt x="36" y="2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30" name="Freeform 76"/>
            <p:cNvSpPr>
              <a:spLocks/>
            </p:cNvSpPr>
            <p:nvPr/>
          </p:nvSpPr>
          <p:spPr bwMode="auto">
            <a:xfrm>
              <a:off x="4452937" y="3833813"/>
              <a:ext cx="58738" cy="41275"/>
            </a:xfrm>
            <a:custGeom>
              <a:avLst/>
              <a:gdLst>
                <a:gd name="T0" fmla="*/ 2147483647 w 37"/>
                <a:gd name="T1" fmla="*/ 2147483647 h 26"/>
                <a:gd name="T2" fmla="*/ 0 w 37"/>
                <a:gd name="T3" fmla="*/ 2147483647 h 26"/>
                <a:gd name="T4" fmla="*/ 2147483647 w 37"/>
                <a:gd name="T5" fmla="*/ 0 h 26"/>
                <a:gd name="T6" fmla="*/ 2147483647 w 37"/>
                <a:gd name="T7" fmla="*/ 0 h 26"/>
                <a:gd name="T8" fmla="*/ 2147483647 w 37"/>
                <a:gd name="T9" fmla="*/ 2147483647 h 26"/>
                <a:gd name="T10" fmla="*/ 2147483647 w 37"/>
                <a:gd name="T11" fmla="*/ 2147483647 h 26"/>
                <a:gd name="T12" fmla="*/ 2147483647 w 37"/>
                <a:gd name="T13" fmla="*/ 2147483647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26"/>
                <a:gd name="T23" fmla="*/ 37 w 37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26">
                  <a:moveTo>
                    <a:pt x="4" y="26"/>
                  </a:moveTo>
                  <a:lnTo>
                    <a:pt x="0" y="23"/>
                  </a:lnTo>
                  <a:lnTo>
                    <a:pt x="7" y="0"/>
                  </a:lnTo>
                  <a:lnTo>
                    <a:pt x="37" y="0"/>
                  </a:lnTo>
                  <a:lnTo>
                    <a:pt x="37" y="25"/>
                  </a:lnTo>
                  <a:lnTo>
                    <a:pt x="10" y="25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31" name="Freeform 77"/>
            <p:cNvSpPr>
              <a:spLocks/>
            </p:cNvSpPr>
            <p:nvPr/>
          </p:nvSpPr>
          <p:spPr bwMode="auto">
            <a:xfrm>
              <a:off x="4827587" y="2732087"/>
              <a:ext cx="76200" cy="25400"/>
            </a:xfrm>
            <a:custGeom>
              <a:avLst/>
              <a:gdLst>
                <a:gd name="T0" fmla="*/ 2147483647 w 48"/>
                <a:gd name="T1" fmla="*/ 0 h 16"/>
                <a:gd name="T2" fmla="*/ 2147483647 w 48"/>
                <a:gd name="T3" fmla="*/ 2147483647 h 16"/>
                <a:gd name="T4" fmla="*/ 2147483647 w 48"/>
                <a:gd name="T5" fmla="*/ 2147483647 h 16"/>
                <a:gd name="T6" fmla="*/ 2147483647 w 48"/>
                <a:gd name="T7" fmla="*/ 2147483647 h 16"/>
                <a:gd name="T8" fmla="*/ 2147483647 w 48"/>
                <a:gd name="T9" fmla="*/ 2147483647 h 16"/>
                <a:gd name="T10" fmla="*/ 2147483647 w 48"/>
                <a:gd name="T11" fmla="*/ 2147483647 h 16"/>
                <a:gd name="T12" fmla="*/ 2147483647 w 48"/>
                <a:gd name="T13" fmla="*/ 2147483647 h 16"/>
                <a:gd name="T14" fmla="*/ 2147483647 w 48"/>
                <a:gd name="T15" fmla="*/ 2147483647 h 16"/>
                <a:gd name="T16" fmla="*/ 2147483647 w 48"/>
                <a:gd name="T17" fmla="*/ 2147483647 h 16"/>
                <a:gd name="T18" fmla="*/ 0 w 48"/>
                <a:gd name="T19" fmla="*/ 2147483647 h 16"/>
                <a:gd name="T20" fmla="*/ 2147483647 w 48"/>
                <a:gd name="T21" fmla="*/ 0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"/>
                <a:gd name="T34" fmla="*/ 0 h 16"/>
                <a:gd name="T35" fmla="*/ 48 w 48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" h="16">
                  <a:moveTo>
                    <a:pt x="2" y="0"/>
                  </a:moveTo>
                  <a:lnTo>
                    <a:pt x="12" y="7"/>
                  </a:lnTo>
                  <a:lnTo>
                    <a:pt x="25" y="6"/>
                  </a:lnTo>
                  <a:lnTo>
                    <a:pt x="39" y="7"/>
                  </a:lnTo>
                  <a:lnTo>
                    <a:pt x="38" y="11"/>
                  </a:lnTo>
                  <a:lnTo>
                    <a:pt x="48" y="8"/>
                  </a:lnTo>
                  <a:lnTo>
                    <a:pt x="46" y="14"/>
                  </a:lnTo>
                  <a:lnTo>
                    <a:pt x="21" y="16"/>
                  </a:lnTo>
                  <a:lnTo>
                    <a:pt x="21" y="13"/>
                  </a:lnTo>
                  <a:lnTo>
                    <a:pt x="0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32" name="Freeform 78"/>
            <p:cNvSpPr>
              <a:spLocks/>
            </p:cNvSpPr>
            <p:nvPr/>
          </p:nvSpPr>
          <p:spPr bwMode="auto">
            <a:xfrm>
              <a:off x="4724400" y="2532062"/>
              <a:ext cx="166688" cy="176213"/>
            </a:xfrm>
            <a:custGeom>
              <a:avLst/>
              <a:gdLst>
                <a:gd name="T0" fmla="*/ 2147483647 w 105"/>
                <a:gd name="T1" fmla="*/ 2147483647 h 111"/>
                <a:gd name="T2" fmla="*/ 2147483647 w 105"/>
                <a:gd name="T3" fmla="*/ 2147483647 h 111"/>
                <a:gd name="T4" fmla="*/ 2147483647 w 105"/>
                <a:gd name="T5" fmla="*/ 2147483647 h 111"/>
                <a:gd name="T6" fmla="*/ 2147483647 w 105"/>
                <a:gd name="T7" fmla="*/ 2147483647 h 111"/>
                <a:gd name="T8" fmla="*/ 2147483647 w 105"/>
                <a:gd name="T9" fmla="*/ 2147483647 h 111"/>
                <a:gd name="T10" fmla="*/ 2147483647 w 105"/>
                <a:gd name="T11" fmla="*/ 2147483647 h 111"/>
                <a:gd name="T12" fmla="*/ 2147483647 w 105"/>
                <a:gd name="T13" fmla="*/ 2147483647 h 111"/>
                <a:gd name="T14" fmla="*/ 2147483647 w 105"/>
                <a:gd name="T15" fmla="*/ 2147483647 h 111"/>
                <a:gd name="T16" fmla="*/ 2147483647 w 105"/>
                <a:gd name="T17" fmla="*/ 2147483647 h 111"/>
                <a:gd name="T18" fmla="*/ 2147483647 w 105"/>
                <a:gd name="T19" fmla="*/ 2147483647 h 111"/>
                <a:gd name="T20" fmla="*/ 2147483647 w 105"/>
                <a:gd name="T21" fmla="*/ 2147483647 h 111"/>
                <a:gd name="T22" fmla="*/ 2147483647 w 105"/>
                <a:gd name="T23" fmla="*/ 2147483647 h 111"/>
                <a:gd name="T24" fmla="*/ 2147483647 w 105"/>
                <a:gd name="T25" fmla="*/ 2147483647 h 111"/>
                <a:gd name="T26" fmla="*/ 2147483647 w 105"/>
                <a:gd name="T27" fmla="*/ 2147483647 h 111"/>
                <a:gd name="T28" fmla="*/ 2147483647 w 105"/>
                <a:gd name="T29" fmla="*/ 2147483647 h 111"/>
                <a:gd name="T30" fmla="*/ 2147483647 w 105"/>
                <a:gd name="T31" fmla="*/ 2147483647 h 111"/>
                <a:gd name="T32" fmla="*/ 2147483647 w 105"/>
                <a:gd name="T33" fmla="*/ 2147483647 h 111"/>
                <a:gd name="T34" fmla="*/ 2147483647 w 105"/>
                <a:gd name="T35" fmla="*/ 2147483647 h 111"/>
                <a:gd name="T36" fmla="*/ 2147483647 w 105"/>
                <a:gd name="T37" fmla="*/ 2147483647 h 111"/>
                <a:gd name="T38" fmla="*/ 2147483647 w 105"/>
                <a:gd name="T39" fmla="*/ 2147483647 h 111"/>
                <a:gd name="T40" fmla="*/ 2147483647 w 105"/>
                <a:gd name="T41" fmla="*/ 2147483647 h 111"/>
                <a:gd name="T42" fmla="*/ 2147483647 w 105"/>
                <a:gd name="T43" fmla="*/ 2147483647 h 111"/>
                <a:gd name="T44" fmla="*/ 2147483647 w 105"/>
                <a:gd name="T45" fmla="*/ 2147483647 h 111"/>
                <a:gd name="T46" fmla="*/ 2147483647 w 105"/>
                <a:gd name="T47" fmla="*/ 2147483647 h 111"/>
                <a:gd name="T48" fmla="*/ 2147483647 w 105"/>
                <a:gd name="T49" fmla="*/ 2147483647 h 111"/>
                <a:gd name="T50" fmla="*/ 2147483647 w 105"/>
                <a:gd name="T51" fmla="*/ 2147483647 h 111"/>
                <a:gd name="T52" fmla="*/ 2147483647 w 105"/>
                <a:gd name="T53" fmla="*/ 2147483647 h 111"/>
                <a:gd name="T54" fmla="*/ 0 w 105"/>
                <a:gd name="T55" fmla="*/ 2147483647 h 111"/>
                <a:gd name="T56" fmla="*/ 2147483647 w 105"/>
                <a:gd name="T57" fmla="*/ 2147483647 h 111"/>
                <a:gd name="T58" fmla="*/ 2147483647 w 105"/>
                <a:gd name="T59" fmla="*/ 2147483647 h 111"/>
                <a:gd name="T60" fmla="*/ 2147483647 w 105"/>
                <a:gd name="T61" fmla="*/ 2147483647 h 111"/>
                <a:gd name="T62" fmla="*/ 2147483647 w 105"/>
                <a:gd name="T63" fmla="*/ 2147483647 h 111"/>
                <a:gd name="T64" fmla="*/ 2147483647 w 105"/>
                <a:gd name="T65" fmla="*/ 2147483647 h 111"/>
                <a:gd name="T66" fmla="*/ 2147483647 w 105"/>
                <a:gd name="T67" fmla="*/ 2147483647 h 111"/>
                <a:gd name="T68" fmla="*/ 2147483647 w 105"/>
                <a:gd name="T69" fmla="*/ 2147483647 h 111"/>
                <a:gd name="T70" fmla="*/ 2147483647 w 105"/>
                <a:gd name="T71" fmla="*/ 2147483647 h 111"/>
                <a:gd name="T72" fmla="*/ 2147483647 w 105"/>
                <a:gd name="T73" fmla="*/ 2147483647 h 111"/>
                <a:gd name="T74" fmla="*/ 2147483647 w 105"/>
                <a:gd name="T75" fmla="*/ 2147483647 h 111"/>
                <a:gd name="T76" fmla="*/ 2147483647 w 105"/>
                <a:gd name="T77" fmla="*/ 2147483647 h 111"/>
                <a:gd name="T78" fmla="*/ 2147483647 w 105"/>
                <a:gd name="T79" fmla="*/ 2147483647 h 111"/>
                <a:gd name="T80" fmla="*/ 2147483647 w 105"/>
                <a:gd name="T81" fmla="*/ 2147483647 h 111"/>
                <a:gd name="T82" fmla="*/ 2147483647 w 105"/>
                <a:gd name="T83" fmla="*/ 0 h 111"/>
                <a:gd name="T84" fmla="*/ 2147483647 w 105"/>
                <a:gd name="T85" fmla="*/ 2147483647 h 1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5"/>
                <a:gd name="T130" fmla="*/ 0 h 111"/>
                <a:gd name="T131" fmla="*/ 105 w 105"/>
                <a:gd name="T132" fmla="*/ 111 h 1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5" h="111">
                  <a:moveTo>
                    <a:pt x="105" y="5"/>
                  </a:moveTo>
                  <a:lnTo>
                    <a:pt x="101" y="18"/>
                  </a:lnTo>
                  <a:lnTo>
                    <a:pt x="98" y="20"/>
                  </a:lnTo>
                  <a:lnTo>
                    <a:pt x="87" y="20"/>
                  </a:lnTo>
                  <a:lnTo>
                    <a:pt x="78" y="18"/>
                  </a:lnTo>
                  <a:lnTo>
                    <a:pt x="58" y="23"/>
                  </a:lnTo>
                  <a:lnTo>
                    <a:pt x="71" y="35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44" y="28"/>
                  </a:lnTo>
                  <a:lnTo>
                    <a:pt x="41" y="32"/>
                  </a:lnTo>
                  <a:lnTo>
                    <a:pt x="46" y="44"/>
                  </a:lnTo>
                  <a:lnTo>
                    <a:pt x="55" y="54"/>
                  </a:lnTo>
                  <a:lnTo>
                    <a:pt x="49" y="59"/>
                  </a:lnTo>
                  <a:lnTo>
                    <a:pt x="59" y="68"/>
                  </a:lnTo>
                  <a:lnTo>
                    <a:pt x="68" y="74"/>
                  </a:lnTo>
                  <a:lnTo>
                    <a:pt x="70" y="86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49" y="93"/>
                  </a:lnTo>
                  <a:lnTo>
                    <a:pt x="57" y="111"/>
                  </a:lnTo>
                  <a:lnTo>
                    <a:pt x="45" y="111"/>
                  </a:lnTo>
                  <a:lnTo>
                    <a:pt x="30" y="102"/>
                  </a:lnTo>
                  <a:lnTo>
                    <a:pt x="23" y="86"/>
                  </a:lnTo>
                  <a:lnTo>
                    <a:pt x="19" y="72"/>
                  </a:lnTo>
                  <a:lnTo>
                    <a:pt x="11" y="63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7" y="35"/>
                  </a:lnTo>
                  <a:lnTo>
                    <a:pt x="7" y="28"/>
                  </a:lnTo>
                  <a:lnTo>
                    <a:pt x="13" y="26"/>
                  </a:lnTo>
                  <a:lnTo>
                    <a:pt x="13" y="20"/>
                  </a:lnTo>
                  <a:lnTo>
                    <a:pt x="24" y="18"/>
                  </a:lnTo>
                  <a:lnTo>
                    <a:pt x="30" y="14"/>
                  </a:lnTo>
                  <a:lnTo>
                    <a:pt x="39" y="14"/>
                  </a:lnTo>
                  <a:lnTo>
                    <a:pt x="41" y="10"/>
                  </a:lnTo>
                  <a:lnTo>
                    <a:pt x="44" y="10"/>
                  </a:lnTo>
                  <a:lnTo>
                    <a:pt x="57" y="10"/>
                  </a:lnTo>
                  <a:lnTo>
                    <a:pt x="70" y="5"/>
                  </a:lnTo>
                  <a:lnTo>
                    <a:pt x="82" y="12"/>
                  </a:lnTo>
                  <a:lnTo>
                    <a:pt x="97" y="10"/>
                  </a:lnTo>
                  <a:lnTo>
                    <a:pt x="96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6" name="Freeform 83"/>
            <p:cNvSpPr>
              <a:spLocks/>
            </p:cNvSpPr>
            <p:nvPr/>
          </p:nvSpPr>
          <p:spPr bwMode="auto">
            <a:xfrm>
              <a:off x="4538186" y="2379791"/>
              <a:ext cx="150108" cy="129924"/>
            </a:xfrm>
            <a:custGeom>
              <a:avLst/>
              <a:gdLst>
                <a:gd name="T0" fmla="*/ 343 w 386"/>
                <a:gd name="T1" fmla="*/ 50 h 337"/>
                <a:gd name="T2" fmla="*/ 363 w 386"/>
                <a:gd name="T3" fmla="*/ 82 h 337"/>
                <a:gd name="T4" fmla="*/ 386 w 386"/>
                <a:gd name="T5" fmla="*/ 106 h 337"/>
                <a:gd name="T6" fmla="*/ 363 w 386"/>
                <a:gd name="T7" fmla="*/ 137 h 337"/>
                <a:gd name="T8" fmla="*/ 331 w 386"/>
                <a:gd name="T9" fmla="*/ 119 h 337"/>
                <a:gd name="T10" fmla="*/ 284 w 386"/>
                <a:gd name="T11" fmla="*/ 120 h 337"/>
                <a:gd name="T12" fmla="*/ 225 w 386"/>
                <a:gd name="T13" fmla="*/ 106 h 337"/>
                <a:gd name="T14" fmla="*/ 194 w 386"/>
                <a:gd name="T15" fmla="*/ 108 h 337"/>
                <a:gd name="T16" fmla="*/ 181 w 386"/>
                <a:gd name="T17" fmla="*/ 125 h 337"/>
                <a:gd name="T18" fmla="*/ 155 w 386"/>
                <a:gd name="T19" fmla="*/ 106 h 337"/>
                <a:gd name="T20" fmla="*/ 144 w 386"/>
                <a:gd name="T21" fmla="*/ 141 h 337"/>
                <a:gd name="T22" fmla="*/ 180 w 386"/>
                <a:gd name="T23" fmla="*/ 180 h 337"/>
                <a:gd name="T24" fmla="*/ 196 w 386"/>
                <a:gd name="T25" fmla="*/ 206 h 337"/>
                <a:gd name="T26" fmla="*/ 230 w 386"/>
                <a:gd name="T27" fmla="*/ 237 h 337"/>
                <a:gd name="T28" fmla="*/ 257 w 386"/>
                <a:gd name="T29" fmla="*/ 256 h 337"/>
                <a:gd name="T30" fmla="*/ 286 w 386"/>
                <a:gd name="T31" fmla="*/ 291 h 337"/>
                <a:gd name="T32" fmla="*/ 349 w 386"/>
                <a:gd name="T33" fmla="*/ 323 h 337"/>
                <a:gd name="T34" fmla="*/ 342 w 386"/>
                <a:gd name="T35" fmla="*/ 337 h 337"/>
                <a:gd name="T36" fmla="*/ 276 w 386"/>
                <a:gd name="T37" fmla="*/ 306 h 337"/>
                <a:gd name="T38" fmla="*/ 234 w 386"/>
                <a:gd name="T39" fmla="*/ 276 h 337"/>
                <a:gd name="T40" fmla="*/ 170 w 386"/>
                <a:gd name="T41" fmla="*/ 251 h 337"/>
                <a:gd name="T42" fmla="*/ 108 w 386"/>
                <a:gd name="T43" fmla="*/ 189 h 337"/>
                <a:gd name="T44" fmla="*/ 121 w 386"/>
                <a:gd name="T45" fmla="*/ 183 h 337"/>
                <a:gd name="T46" fmla="*/ 88 w 386"/>
                <a:gd name="T47" fmla="*/ 148 h 337"/>
                <a:gd name="T48" fmla="*/ 85 w 386"/>
                <a:gd name="T49" fmla="*/ 119 h 337"/>
                <a:gd name="T50" fmla="*/ 40 w 386"/>
                <a:gd name="T51" fmla="*/ 106 h 337"/>
                <a:gd name="T52" fmla="*/ 22 w 386"/>
                <a:gd name="T53" fmla="*/ 142 h 337"/>
                <a:gd name="T54" fmla="*/ 0 w 386"/>
                <a:gd name="T55" fmla="*/ 114 h 337"/>
                <a:gd name="T56" fmla="*/ 0 w 386"/>
                <a:gd name="T57" fmla="*/ 85 h 337"/>
                <a:gd name="T58" fmla="*/ 2 w 386"/>
                <a:gd name="T59" fmla="*/ 84 h 337"/>
                <a:gd name="T60" fmla="*/ 49 w 386"/>
                <a:gd name="T61" fmla="*/ 87 h 337"/>
                <a:gd name="T62" fmla="*/ 61 w 386"/>
                <a:gd name="T63" fmla="*/ 72 h 337"/>
                <a:gd name="T64" fmla="*/ 85 w 386"/>
                <a:gd name="T65" fmla="*/ 86 h 337"/>
                <a:gd name="T66" fmla="*/ 111 w 386"/>
                <a:gd name="T67" fmla="*/ 88 h 337"/>
                <a:gd name="T68" fmla="*/ 109 w 386"/>
                <a:gd name="T69" fmla="*/ 64 h 337"/>
                <a:gd name="T70" fmla="*/ 132 w 386"/>
                <a:gd name="T71" fmla="*/ 56 h 337"/>
                <a:gd name="T72" fmla="*/ 136 w 386"/>
                <a:gd name="T73" fmla="*/ 22 h 337"/>
                <a:gd name="T74" fmla="*/ 187 w 386"/>
                <a:gd name="T75" fmla="*/ 0 h 337"/>
                <a:gd name="T76" fmla="*/ 210 w 386"/>
                <a:gd name="T77" fmla="*/ 10 h 337"/>
                <a:gd name="T78" fmla="*/ 263 w 386"/>
                <a:gd name="T79" fmla="*/ 46 h 337"/>
                <a:gd name="T80" fmla="*/ 320 w 386"/>
                <a:gd name="T81" fmla="*/ 62 h 337"/>
                <a:gd name="T82" fmla="*/ 344 w 386"/>
                <a:gd name="T83" fmla="*/ 5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6" h="337">
                  <a:moveTo>
                    <a:pt x="343" y="50"/>
                  </a:moveTo>
                  <a:lnTo>
                    <a:pt x="363" y="82"/>
                  </a:lnTo>
                  <a:lnTo>
                    <a:pt x="386" y="106"/>
                  </a:lnTo>
                  <a:lnTo>
                    <a:pt x="363" y="137"/>
                  </a:lnTo>
                  <a:lnTo>
                    <a:pt x="331" y="119"/>
                  </a:lnTo>
                  <a:lnTo>
                    <a:pt x="284" y="120"/>
                  </a:lnTo>
                  <a:lnTo>
                    <a:pt x="225" y="106"/>
                  </a:lnTo>
                  <a:lnTo>
                    <a:pt x="194" y="108"/>
                  </a:lnTo>
                  <a:lnTo>
                    <a:pt x="181" y="125"/>
                  </a:lnTo>
                  <a:lnTo>
                    <a:pt x="155" y="106"/>
                  </a:lnTo>
                  <a:lnTo>
                    <a:pt x="144" y="141"/>
                  </a:lnTo>
                  <a:lnTo>
                    <a:pt x="180" y="180"/>
                  </a:lnTo>
                  <a:lnTo>
                    <a:pt x="196" y="206"/>
                  </a:lnTo>
                  <a:lnTo>
                    <a:pt x="230" y="237"/>
                  </a:lnTo>
                  <a:lnTo>
                    <a:pt x="257" y="256"/>
                  </a:lnTo>
                  <a:lnTo>
                    <a:pt x="286" y="291"/>
                  </a:lnTo>
                  <a:lnTo>
                    <a:pt x="349" y="323"/>
                  </a:lnTo>
                  <a:lnTo>
                    <a:pt x="342" y="337"/>
                  </a:lnTo>
                  <a:lnTo>
                    <a:pt x="276" y="306"/>
                  </a:lnTo>
                  <a:lnTo>
                    <a:pt x="234" y="276"/>
                  </a:lnTo>
                  <a:lnTo>
                    <a:pt x="170" y="251"/>
                  </a:lnTo>
                  <a:lnTo>
                    <a:pt x="108" y="189"/>
                  </a:lnTo>
                  <a:lnTo>
                    <a:pt x="121" y="183"/>
                  </a:lnTo>
                  <a:lnTo>
                    <a:pt x="88" y="148"/>
                  </a:lnTo>
                  <a:lnTo>
                    <a:pt x="85" y="119"/>
                  </a:lnTo>
                  <a:lnTo>
                    <a:pt x="40" y="106"/>
                  </a:lnTo>
                  <a:lnTo>
                    <a:pt x="22" y="142"/>
                  </a:lnTo>
                  <a:lnTo>
                    <a:pt x="0" y="114"/>
                  </a:lnTo>
                  <a:lnTo>
                    <a:pt x="0" y="85"/>
                  </a:lnTo>
                  <a:lnTo>
                    <a:pt x="2" y="84"/>
                  </a:lnTo>
                  <a:lnTo>
                    <a:pt x="49" y="87"/>
                  </a:lnTo>
                  <a:lnTo>
                    <a:pt x="61" y="72"/>
                  </a:lnTo>
                  <a:lnTo>
                    <a:pt x="85" y="86"/>
                  </a:lnTo>
                  <a:lnTo>
                    <a:pt x="111" y="88"/>
                  </a:lnTo>
                  <a:lnTo>
                    <a:pt x="109" y="64"/>
                  </a:lnTo>
                  <a:lnTo>
                    <a:pt x="132" y="56"/>
                  </a:lnTo>
                  <a:lnTo>
                    <a:pt x="136" y="22"/>
                  </a:lnTo>
                  <a:lnTo>
                    <a:pt x="187" y="0"/>
                  </a:lnTo>
                  <a:lnTo>
                    <a:pt x="210" y="10"/>
                  </a:lnTo>
                  <a:lnTo>
                    <a:pt x="263" y="46"/>
                  </a:lnTo>
                  <a:lnTo>
                    <a:pt x="320" y="62"/>
                  </a:lnTo>
                  <a:lnTo>
                    <a:pt x="344" y="50"/>
                  </a:lnTo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34" name="Freeform 85"/>
            <p:cNvSpPr>
              <a:spLocks/>
            </p:cNvSpPr>
            <p:nvPr/>
          </p:nvSpPr>
          <p:spPr bwMode="auto">
            <a:xfrm>
              <a:off x="4600575" y="2311400"/>
              <a:ext cx="165100" cy="92075"/>
            </a:xfrm>
            <a:custGeom>
              <a:avLst/>
              <a:gdLst>
                <a:gd name="T0" fmla="*/ 0 w 104"/>
                <a:gd name="T1" fmla="*/ 2147483647 h 58"/>
                <a:gd name="T2" fmla="*/ 2147483647 w 104"/>
                <a:gd name="T3" fmla="*/ 2147483647 h 58"/>
                <a:gd name="T4" fmla="*/ 2147483647 w 104"/>
                <a:gd name="T5" fmla="*/ 2147483647 h 58"/>
                <a:gd name="T6" fmla="*/ 2147483647 w 104"/>
                <a:gd name="T7" fmla="*/ 2147483647 h 58"/>
                <a:gd name="T8" fmla="*/ 2147483647 w 104"/>
                <a:gd name="T9" fmla="*/ 2147483647 h 58"/>
                <a:gd name="T10" fmla="*/ 2147483647 w 104"/>
                <a:gd name="T11" fmla="*/ 2147483647 h 58"/>
                <a:gd name="T12" fmla="*/ 2147483647 w 104"/>
                <a:gd name="T13" fmla="*/ 2147483647 h 58"/>
                <a:gd name="T14" fmla="*/ 2147483647 w 104"/>
                <a:gd name="T15" fmla="*/ 2147483647 h 58"/>
                <a:gd name="T16" fmla="*/ 2147483647 w 104"/>
                <a:gd name="T17" fmla="*/ 2147483647 h 58"/>
                <a:gd name="T18" fmla="*/ 2147483647 w 104"/>
                <a:gd name="T19" fmla="*/ 2147483647 h 58"/>
                <a:gd name="T20" fmla="*/ 2147483647 w 104"/>
                <a:gd name="T21" fmla="*/ 2147483647 h 58"/>
                <a:gd name="T22" fmla="*/ 2147483647 w 104"/>
                <a:gd name="T23" fmla="*/ 2147483647 h 58"/>
                <a:gd name="T24" fmla="*/ 2147483647 w 104"/>
                <a:gd name="T25" fmla="*/ 2147483647 h 58"/>
                <a:gd name="T26" fmla="*/ 2147483647 w 104"/>
                <a:gd name="T27" fmla="*/ 2147483647 h 58"/>
                <a:gd name="T28" fmla="*/ 2147483647 w 104"/>
                <a:gd name="T29" fmla="*/ 0 h 58"/>
                <a:gd name="T30" fmla="*/ 2147483647 w 104"/>
                <a:gd name="T31" fmla="*/ 2147483647 h 58"/>
                <a:gd name="T32" fmla="*/ 2147483647 w 104"/>
                <a:gd name="T33" fmla="*/ 2147483647 h 58"/>
                <a:gd name="T34" fmla="*/ 2147483647 w 104"/>
                <a:gd name="T35" fmla="*/ 2147483647 h 58"/>
                <a:gd name="T36" fmla="*/ 2147483647 w 104"/>
                <a:gd name="T37" fmla="*/ 2147483647 h 58"/>
                <a:gd name="T38" fmla="*/ 2147483647 w 104"/>
                <a:gd name="T39" fmla="*/ 2147483647 h 58"/>
                <a:gd name="T40" fmla="*/ 2147483647 w 104"/>
                <a:gd name="T41" fmla="*/ 2147483647 h 58"/>
                <a:gd name="T42" fmla="*/ 2147483647 w 104"/>
                <a:gd name="T43" fmla="*/ 2147483647 h 58"/>
                <a:gd name="T44" fmla="*/ 2147483647 w 104"/>
                <a:gd name="T45" fmla="*/ 2147483647 h 58"/>
                <a:gd name="T46" fmla="*/ 2147483647 w 104"/>
                <a:gd name="T47" fmla="*/ 2147483647 h 58"/>
                <a:gd name="T48" fmla="*/ 2147483647 w 104"/>
                <a:gd name="T49" fmla="*/ 2147483647 h 58"/>
                <a:gd name="T50" fmla="*/ 2147483647 w 104"/>
                <a:gd name="T51" fmla="*/ 2147483647 h 58"/>
                <a:gd name="T52" fmla="*/ 2147483647 w 104"/>
                <a:gd name="T53" fmla="*/ 2147483647 h 58"/>
                <a:gd name="T54" fmla="*/ 2147483647 w 104"/>
                <a:gd name="T55" fmla="*/ 2147483647 h 58"/>
                <a:gd name="T56" fmla="*/ 2147483647 w 104"/>
                <a:gd name="T57" fmla="*/ 2147483647 h 58"/>
                <a:gd name="T58" fmla="*/ 2147483647 w 104"/>
                <a:gd name="T59" fmla="*/ 2147483647 h 58"/>
                <a:gd name="T60" fmla="*/ 0 w 104"/>
                <a:gd name="T61" fmla="*/ 2147483647 h 5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4"/>
                <a:gd name="T94" fmla="*/ 0 h 58"/>
                <a:gd name="T95" fmla="*/ 104 w 104"/>
                <a:gd name="T96" fmla="*/ 58 h 5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4" h="58">
                  <a:moveTo>
                    <a:pt x="0" y="36"/>
                  </a:moveTo>
                  <a:lnTo>
                    <a:pt x="5" y="23"/>
                  </a:lnTo>
                  <a:lnTo>
                    <a:pt x="1" y="18"/>
                  </a:lnTo>
                  <a:lnTo>
                    <a:pt x="10" y="18"/>
                  </a:lnTo>
                  <a:lnTo>
                    <a:pt x="11" y="10"/>
                  </a:lnTo>
                  <a:lnTo>
                    <a:pt x="20" y="15"/>
                  </a:lnTo>
                  <a:lnTo>
                    <a:pt x="26" y="17"/>
                  </a:lnTo>
                  <a:lnTo>
                    <a:pt x="39" y="15"/>
                  </a:lnTo>
                  <a:lnTo>
                    <a:pt x="40" y="11"/>
                  </a:lnTo>
                  <a:lnTo>
                    <a:pt x="46" y="10"/>
                  </a:lnTo>
                  <a:lnTo>
                    <a:pt x="54" y="7"/>
                  </a:lnTo>
                  <a:lnTo>
                    <a:pt x="56" y="8"/>
                  </a:lnTo>
                  <a:lnTo>
                    <a:pt x="63" y="6"/>
                  </a:lnTo>
                  <a:lnTo>
                    <a:pt x="66" y="1"/>
                  </a:lnTo>
                  <a:lnTo>
                    <a:pt x="72" y="0"/>
                  </a:lnTo>
                  <a:lnTo>
                    <a:pt x="90" y="6"/>
                  </a:lnTo>
                  <a:lnTo>
                    <a:pt x="93" y="4"/>
                  </a:lnTo>
                  <a:lnTo>
                    <a:pt x="102" y="9"/>
                  </a:lnTo>
                  <a:lnTo>
                    <a:pt x="104" y="15"/>
                  </a:lnTo>
                  <a:lnTo>
                    <a:pt x="95" y="19"/>
                  </a:lnTo>
                  <a:lnTo>
                    <a:pt x="89" y="33"/>
                  </a:lnTo>
                  <a:lnTo>
                    <a:pt x="80" y="47"/>
                  </a:lnTo>
                  <a:lnTo>
                    <a:pt x="67" y="51"/>
                  </a:lnTo>
                  <a:lnTo>
                    <a:pt x="57" y="50"/>
                  </a:lnTo>
                  <a:lnTo>
                    <a:pt x="45" y="55"/>
                  </a:lnTo>
                  <a:lnTo>
                    <a:pt x="39" y="58"/>
                  </a:lnTo>
                  <a:lnTo>
                    <a:pt x="25" y="54"/>
                  </a:lnTo>
                  <a:lnTo>
                    <a:pt x="12" y="45"/>
                  </a:lnTo>
                  <a:lnTo>
                    <a:pt x="7" y="43"/>
                  </a:lnTo>
                  <a:lnTo>
                    <a:pt x="3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8" name="Freeform 86"/>
            <p:cNvSpPr>
              <a:spLocks noEditPoints="1"/>
            </p:cNvSpPr>
            <p:nvPr/>
          </p:nvSpPr>
          <p:spPr bwMode="auto">
            <a:xfrm>
              <a:off x="6958045" y="3729649"/>
              <a:ext cx="1334468" cy="521383"/>
            </a:xfrm>
            <a:custGeom>
              <a:avLst/>
              <a:gdLst>
                <a:gd name="T0" fmla="*/ 552 w 3445"/>
                <a:gd name="T1" fmla="*/ 826 h 1349"/>
                <a:gd name="T2" fmla="*/ 373 w 3445"/>
                <a:gd name="T3" fmla="*/ 522 h 1349"/>
                <a:gd name="T4" fmla="*/ 188 w 3445"/>
                <a:gd name="T5" fmla="*/ 258 h 1349"/>
                <a:gd name="T6" fmla="*/ 0 w 3445"/>
                <a:gd name="T7" fmla="*/ 0 h 1349"/>
                <a:gd name="T8" fmla="*/ 294 w 3445"/>
                <a:gd name="T9" fmla="*/ 161 h 1349"/>
                <a:gd name="T10" fmla="*/ 550 w 3445"/>
                <a:gd name="T11" fmla="*/ 347 h 1349"/>
                <a:gd name="T12" fmla="*/ 664 w 3445"/>
                <a:gd name="T13" fmla="*/ 557 h 1349"/>
                <a:gd name="T14" fmla="*/ 784 w 3445"/>
                <a:gd name="T15" fmla="*/ 673 h 1349"/>
                <a:gd name="T16" fmla="*/ 1707 w 3445"/>
                <a:gd name="T17" fmla="*/ 311 h 1349"/>
                <a:gd name="T18" fmla="*/ 1681 w 3445"/>
                <a:gd name="T19" fmla="*/ 535 h 1349"/>
                <a:gd name="T20" fmla="*/ 1562 w 3445"/>
                <a:gd name="T21" fmla="*/ 778 h 1349"/>
                <a:gd name="T22" fmla="*/ 1357 w 3445"/>
                <a:gd name="T23" fmla="*/ 732 h 1349"/>
                <a:gd name="T24" fmla="*/ 1129 w 3445"/>
                <a:gd name="T25" fmla="*/ 716 h 1349"/>
                <a:gd name="T26" fmla="*/ 1037 w 3445"/>
                <a:gd name="T27" fmla="*/ 431 h 1349"/>
                <a:gd name="T28" fmla="*/ 1154 w 3445"/>
                <a:gd name="T29" fmla="*/ 401 h 1349"/>
                <a:gd name="T30" fmla="*/ 1330 w 3445"/>
                <a:gd name="T31" fmla="*/ 339 h 1349"/>
                <a:gd name="T32" fmla="*/ 1527 w 3445"/>
                <a:gd name="T33" fmla="*/ 197 h 1349"/>
                <a:gd name="T34" fmla="*/ 1662 w 3445"/>
                <a:gd name="T35" fmla="*/ 191 h 1349"/>
                <a:gd name="T36" fmla="*/ 2518 w 3445"/>
                <a:gd name="T37" fmla="*/ 445 h 1349"/>
                <a:gd name="T38" fmla="*/ 2477 w 3445"/>
                <a:gd name="T39" fmla="*/ 543 h 1349"/>
                <a:gd name="T40" fmla="*/ 2463 w 3445"/>
                <a:gd name="T41" fmla="*/ 281 h 1349"/>
                <a:gd name="T42" fmla="*/ 2262 w 3445"/>
                <a:gd name="T43" fmla="*/ 346 h 1349"/>
                <a:gd name="T44" fmla="*/ 1948 w 3445"/>
                <a:gd name="T45" fmla="*/ 434 h 1349"/>
                <a:gd name="T46" fmla="*/ 1979 w 3445"/>
                <a:gd name="T47" fmla="*/ 548 h 1349"/>
                <a:gd name="T48" fmla="*/ 2047 w 3445"/>
                <a:gd name="T49" fmla="*/ 596 h 1349"/>
                <a:gd name="T50" fmla="*/ 2098 w 3445"/>
                <a:gd name="T51" fmla="*/ 865 h 1349"/>
                <a:gd name="T52" fmla="*/ 2065 w 3445"/>
                <a:gd name="T53" fmla="*/ 847 h 1349"/>
                <a:gd name="T54" fmla="*/ 1931 w 3445"/>
                <a:gd name="T55" fmla="*/ 773 h 1349"/>
                <a:gd name="T56" fmla="*/ 1889 w 3445"/>
                <a:gd name="T57" fmla="*/ 937 h 1349"/>
                <a:gd name="T58" fmla="*/ 1826 w 3445"/>
                <a:gd name="T59" fmla="*/ 764 h 1349"/>
                <a:gd name="T60" fmla="*/ 1816 w 3445"/>
                <a:gd name="T61" fmla="*/ 582 h 1349"/>
                <a:gd name="T62" fmla="*/ 1993 w 3445"/>
                <a:gd name="T63" fmla="*/ 380 h 1349"/>
                <a:gd name="T64" fmla="*/ 2262 w 3445"/>
                <a:gd name="T65" fmla="*/ 346 h 1349"/>
                <a:gd name="T66" fmla="*/ 3092 w 3445"/>
                <a:gd name="T67" fmla="*/ 663 h 1349"/>
                <a:gd name="T68" fmla="*/ 3365 w 3445"/>
                <a:gd name="T69" fmla="*/ 672 h 1349"/>
                <a:gd name="T70" fmla="*/ 3353 w 3445"/>
                <a:gd name="T71" fmla="*/ 1173 h 1349"/>
                <a:gd name="T72" fmla="*/ 3200 w 3445"/>
                <a:gd name="T73" fmla="*/ 1114 h 1349"/>
                <a:gd name="T74" fmla="*/ 3062 w 3445"/>
                <a:gd name="T75" fmla="*/ 854 h 1349"/>
                <a:gd name="T76" fmla="*/ 2838 w 3445"/>
                <a:gd name="T77" fmla="*/ 817 h 1349"/>
                <a:gd name="T78" fmla="*/ 2849 w 3445"/>
                <a:gd name="T79" fmla="*/ 676 h 1349"/>
                <a:gd name="T80" fmla="*/ 2758 w 3445"/>
                <a:gd name="T81" fmla="*/ 604 h 1349"/>
                <a:gd name="T82" fmla="*/ 2800 w 3445"/>
                <a:gd name="T83" fmla="*/ 498 h 1349"/>
                <a:gd name="T84" fmla="*/ 2677 w 3445"/>
                <a:gd name="T85" fmla="*/ 795 h 1349"/>
                <a:gd name="T86" fmla="*/ 2458 w 3445"/>
                <a:gd name="T87" fmla="*/ 755 h 1349"/>
                <a:gd name="T88" fmla="*/ 2409 w 3445"/>
                <a:gd name="T89" fmla="*/ 761 h 1349"/>
                <a:gd name="T90" fmla="*/ 2391 w 3445"/>
                <a:gd name="T91" fmla="*/ 733 h 1349"/>
                <a:gd name="T92" fmla="*/ 2914 w 3445"/>
                <a:gd name="T93" fmla="*/ 990 h 1349"/>
                <a:gd name="T94" fmla="*/ 2960 w 3445"/>
                <a:gd name="T95" fmla="*/ 996 h 1349"/>
                <a:gd name="T96" fmla="*/ 1295 w 3445"/>
                <a:gd name="T97" fmla="*/ 1058 h 1349"/>
                <a:gd name="T98" fmla="*/ 1431 w 3445"/>
                <a:gd name="T99" fmla="*/ 1212 h 1349"/>
                <a:gd name="T100" fmla="*/ 1136 w 3445"/>
                <a:gd name="T101" fmla="*/ 1158 h 1349"/>
                <a:gd name="T102" fmla="*/ 830 w 3445"/>
                <a:gd name="T103" fmla="*/ 1093 h 1349"/>
                <a:gd name="T104" fmla="*/ 898 w 3445"/>
                <a:gd name="T105" fmla="*/ 974 h 1349"/>
                <a:gd name="T106" fmla="*/ 2061 w 3445"/>
                <a:gd name="T107" fmla="*/ 1156 h 1349"/>
                <a:gd name="T108" fmla="*/ 1835 w 3445"/>
                <a:gd name="T109" fmla="*/ 1186 h 1349"/>
                <a:gd name="T110" fmla="*/ 2061 w 3445"/>
                <a:gd name="T111" fmla="*/ 1156 h 1349"/>
                <a:gd name="T112" fmla="*/ 1774 w 3445"/>
                <a:gd name="T113" fmla="*/ 1208 h 1349"/>
                <a:gd name="T114" fmla="*/ 1622 w 3445"/>
                <a:gd name="T115" fmla="*/ 1187 h 1349"/>
                <a:gd name="T116" fmla="*/ 2095 w 3445"/>
                <a:gd name="T117" fmla="*/ 1349 h 1349"/>
                <a:gd name="T118" fmla="*/ 2210 w 3445"/>
                <a:gd name="T119" fmla="*/ 1224 h 1349"/>
                <a:gd name="T120" fmla="*/ 1881 w 3445"/>
                <a:gd name="T121" fmla="*/ 1339 h 1349"/>
                <a:gd name="T122" fmla="*/ 1864 w 3445"/>
                <a:gd name="T123" fmla="*/ 1290 h 1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45" h="1349">
                  <a:moveTo>
                    <a:pt x="789" y="965"/>
                  </a:moveTo>
                  <a:lnTo>
                    <a:pt x="706" y="967"/>
                  </a:lnTo>
                  <a:lnTo>
                    <a:pt x="646" y="895"/>
                  </a:lnTo>
                  <a:lnTo>
                    <a:pt x="552" y="826"/>
                  </a:lnTo>
                  <a:lnTo>
                    <a:pt x="521" y="774"/>
                  </a:lnTo>
                  <a:lnTo>
                    <a:pt x="466" y="705"/>
                  </a:lnTo>
                  <a:lnTo>
                    <a:pt x="429" y="641"/>
                  </a:lnTo>
                  <a:lnTo>
                    <a:pt x="373" y="522"/>
                  </a:lnTo>
                  <a:lnTo>
                    <a:pt x="307" y="451"/>
                  </a:lnTo>
                  <a:lnTo>
                    <a:pt x="285" y="378"/>
                  </a:lnTo>
                  <a:lnTo>
                    <a:pt x="257" y="311"/>
                  </a:lnTo>
                  <a:lnTo>
                    <a:pt x="188" y="258"/>
                  </a:lnTo>
                  <a:lnTo>
                    <a:pt x="147" y="185"/>
                  </a:lnTo>
                  <a:lnTo>
                    <a:pt x="89" y="137"/>
                  </a:lnTo>
                  <a:lnTo>
                    <a:pt x="8" y="43"/>
                  </a:lnTo>
                  <a:lnTo>
                    <a:pt x="0" y="0"/>
                  </a:lnTo>
                  <a:lnTo>
                    <a:pt x="48" y="3"/>
                  </a:lnTo>
                  <a:lnTo>
                    <a:pt x="165" y="20"/>
                  </a:lnTo>
                  <a:lnTo>
                    <a:pt x="234" y="103"/>
                  </a:lnTo>
                  <a:lnTo>
                    <a:pt x="294" y="161"/>
                  </a:lnTo>
                  <a:lnTo>
                    <a:pt x="337" y="196"/>
                  </a:lnTo>
                  <a:lnTo>
                    <a:pt x="410" y="288"/>
                  </a:lnTo>
                  <a:lnTo>
                    <a:pt x="486" y="289"/>
                  </a:lnTo>
                  <a:lnTo>
                    <a:pt x="550" y="347"/>
                  </a:lnTo>
                  <a:lnTo>
                    <a:pt x="594" y="419"/>
                  </a:lnTo>
                  <a:lnTo>
                    <a:pt x="652" y="458"/>
                  </a:lnTo>
                  <a:lnTo>
                    <a:pt x="621" y="527"/>
                  </a:lnTo>
                  <a:lnTo>
                    <a:pt x="664" y="557"/>
                  </a:lnTo>
                  <a:lnTo>
                    <a:pt x="691" y="559"/>
                  </a:lnTo>
                  <a:lnTo>
                    <a:pt x="703" y="618"/>
                  </a:lnTo>
                  <a:lnTo>
                    <a:pt x="729" y="666"/>
                  </a:lnTo>
                  <a:lnTo>
                    <a:pt x="784" y="673"/>
                  </a:lnTo>
                  <a:lnTo>
                    <a:pt x="819" y="727"/>
                  </a:lnTo>
                  <a:lnTo>
                    <a:pt x="797" y="833"/>
                  </a:lnTo>
                  <a:lnTo>
                    <a:pt x="789" y="965"/>
                  </a:lnTo>
                  <a:moveTo>
                    <a:pt x="1707" y="311"/>
                  </a:moveTo>
                  <a:lnTo>
                    <a:pt x="1792" y="390"/>
                  </a:lnTo>
                  <a:lnTo>
                    <a:pt x="1703" y="400"/>
                  </a:lnTo>
                  <a:lnTo>
                    <a:pt x="1678" y="458"/>
                  </a:lnTo>
                  <a:lnTo>
                    <a:pt x="1681" y="535"/>
                  </a:lnTo>
                  <a:lnTo>
                    <a:pt x="1608" y="593"/>
                  </a:lnTo>
                  <a:lnTo>
                    <a:pt x="1605" y="678"/>
                  </a:lnTo>
                  <a:lnTo>
                    <a:pt x="1572" y="808"/>
                  </a:lnTo>
                  <a:lnTo>
                    <a:pt x="1562" y="778"/>
                  </a:lnTo>
                  <a:lnTo>
                    <a:pt x="1475" y="816"/>
                  </a:lnTo>
                  <a:lnTo>
                    <a:pt x="1447" y="764"/>
                  </a:lnTo>
                  <a:lnTo>
                    <a:pt x="1394" y="759"/>
                  </a:lnTo>
                  <a:lnTo>
                    <a:pt x="1357" y="732"/>
                  </a:lnTo>
                  <a:lnTo>
                    <a:pt x="1267" y="763"/>
                  </a:lnTo>
                  <a:lnTo>
                    <a:pt x="1240" y="722"/>
                  </a:lnTo>
                  <a:lnTo>
                    <a:pt x="1191" y="726"/>
                  </a:lnTo>
                  <a:lnTo>
                    <a:pt x="1129" y="716"/>
                  </a:lnTo>
                  <a:lnTo>
                    <a:pt x="1120" y="602"/>
                  </a:lnTo>
                  <a:lnTo>
                    <a:pt x="1083" y="578"/>
                  </a:lnTo>
                  <a:lnTo>
                    <a:pt x="1047" y="506"/>
                  </a:lnTo>
                  <a:lnTo>
                    <a:pt x="1037" y="431"/>
                  </a:lnTo>
                  <a:lnTo>
                    <a:pt x="1045" y="352"/>
                  </a:lnTo>
                  <a:lnTo>
                    <a:pt x="1089" y="296"/>
                  </a:lnTo>
                  <a:lnTo>
                    <a:pt x="1102" y="353"/>
                  </a:lnTo>
                  <a:lnTo>
                    <a:pt x="1154" y="401"/>
                  </a:lnTo>
                  <a:lnTo>
                    <a:pt x="1202" y="383"/>
                  </a:lnTo>
                  <a:lnTo>
                    <a:pt x="1250" y="389"/>
                  </a:lnTo>
                  <a:lnTo>
                    <a:pt x="1294" y="346"/>
                  </a:lnTo>
                  <a:lnTo>
                    <a:pt x="1330" y="339"/>
                  </a:lnTo>
                  <a:lnTo>
                    <a:pt x="1401" y="363"/>
                  </a:lnTo>
                  <a:lnTo>
                    <a:pt x="1463" y="345"/>
                  </a:lnTo>
                  <a:lnTo>
                    <a:pt x="1499" y="226"/>
                  </a:lnTo>
                  <a:lnTo>
                    <a:pt x="1527" y="197"/>
                  </a:lnTo>
                  <a:lnTo>
                    <a:pt x="1550" y="100"/>
                  </a:lnTo>
                  <a:lnTo>
                    <a:pt x="1637" y="100"/>
                  </a:lnTo>
                  <a:lnTo>
                    <a:pt x="1702" y="114"/>
                  </a:lnTo>
                  <a:lnTo>
                    <a:pt x="1662" y="191"/>
                  </a:lnTo>
                  <a:lnTo>
                    <a:pt x="1719" y="272"/>
                  </a:lnTo>
                  <a:lnTo>
                    <a:pt x="1707" y="311"/>
                  </a:lnTo>
                  <a:moveTo>
                    <a:pt x="2521" y="370"/>
                  </a:moveTo>
                  <a:lnTo>
                    <a:pt x="2518" y="445"/>
                  </a:lnTo>
                  <a:lnTo>
                    <a:pt x="2479" y="436"/>
                  </a:lnTo>
                  <a:lnTo>
                    <a:pt x="2468" y="488"/>
                  </a:lnTo>
                  <a:lnTo>
                    <a:pt x="2498" y="533"/>
                  </a:lnTo>
                  <a:lnTo>
                    <a:pt x="2477" y="543"/>
                  </a:lnTo>
                  <a:lnTo>
                    <a:pt x="2447" y="489"/>
                  </a:lnTo>
                  <a:lnTo>
                    <a:pt x="2424" y="380"/>
                  </a:lnTo>
                  <a:lnTo>
                    <a:pt x="2439" y="312"/>
                  </a:lnTo>
                  <a:lnTo>
                    <a:pt x="2463" y="281"/>
                  </a:lnTo>
                  <a:lnTo>
                    <a:pt x="2469" y="328"/>
                  </a:lnTo>
                  <a:lnTo>
                    <a:pt x="2514" y="335"/>
                  </a:lnTo>
                  <a:lnTo>
                    <a:pt x="2521" y="370"/>
                  </a:lnTo>
                  <a:moveTo>
                    <a:pt x="2262" y="346"/>
                  </a:moveTo>
                  <a:lnTo>
                    <a:pt x="2202" y="430"/>
                  </a:lnTo>
                  <a:lnTo>
                    <a:pt x="2145" y="446"/>
                  </a:lnTo>
                  <a:lnTo>
                    <a:pt x="2073" y="430"/>
                  </a:lnTo>
                  <a:lnTo>
                    <a:pt x="1948" y="434"/>
                  </a:lnTo>
                  <a:lnTo>
                    <a:pt x="1882" y="446"/>
                  </a:lnTo>
                  <a:lnTo>
                    <a:pt x="1871" y="511"/>
                  </a:lnTo>
                  <a:lnTo>
                    <a:pt x="1938" y="586"/>
                  </a:lnTo>
                  <a:lnTo>
                    <a:pt x="1979" y="548"/>
                  </a:lnTo>
                  <a:lnTo>
                    <a:pt x="2119" y="519"/>
                  </a:lnTo>
                  <a:lnTo>
                    <a:pt x="2113" y="558"/>
                  </a:lnTo>
                  <a:lnTo>
                    <a:pt x="2080" y="546"/>
                  </a:lnTo>
                  <a:lnTo>
                    <a:pt x="2047" y="596"/>
                  </a:lnTo>
                  <a:lnTo>
                    <a:pt x="1980" y="629"/>
                  </a:lnTo>
                  <a:lnTo>
                    <a:pt x="2049" y="738"/>
                  </a:lnTo>
                  <a:lnTo>
                    <a:pt x="2034" y="767"/>
                  </a:lnTo>
                  <a:lnTo>
                    <a:pt x="2098" y="865"/>
                  </a:lnTo>
                  <a:lnTo>
                    <a:pt x="2095" y="921"/>
                  </a:lnTo>
                  <a:lnTo>
                    <a:pt x="2054" y="946"/>
                  </a:lnTo>
                  <a:lnTo>
                    <a:pt x="2026" y="916"/>
                  </a:lnTo>
                  <a:lnTo>
                    <a:pt x="2065" y="847"/>
                  </a:lnTo>
                  <a:lnTo>
                    <a:pt x="1990" y="880"/>
                  </a:lnTo>
                  <a:lnTo>
                    <a:pt x="1972" y="856"/>
                  </a:lnTo>
                  <a:lnTo>
                    <a:pt x="1983" y="823"/>
                  </a:lnTo>
                  <a:lnTo>
                    <a:pt x="1931" y="773"/>
                  </a:lnTo>
                  <a:lnTo>
                    <a:pt x="1939" y="690"/>
                  </a:lnTo>
                  <a:lnTo>
                    <a:pt x="1888" y="716"/>
                  </a:lnTo>
                  <a:lnTo>
                    <a:pt x="1891" y="815"/>
                  </a:lnTo>
                  <a:lnTo>
                    <a:pt x="1889" y="937"/>
                  </a:lnTo>
                  <a:lnTo>
                    <a:pt x="1841" y="950"/>
                  </a:lnTo>
                  <a:lnTo>
                    <a:pt x="1809" y="925"/>
                  </a:lnTo>
                  <a:lnTo>
                    <a:pt x="1834" y="846"/>
                  </a:lnTo>
                  <a:lnTo>
                    <a:pt x="1826" y="764"/>
                  </a:lnTo>
                  <a:lnTo>
                    <a:pt x="1794" y="763"/>
                  </a:lnTo>
                  <a:lnTo>
                    <a:pt x="1772" y="705"/>
                  </a:lnTo>
                  <a:lnTo>
                    <a:pt x="1805" y="649"/>
                  </a:lnTo>
                  <a:lnTo>
                    <a:pt x="1816" y="582"/>
                  </a:lnTo>
                  <a:lnTo>
                    <a:pt x="1855" y="453"/>
                  </a:lnTo>
                  <a:lnTo>
                    <a:pt x="1871" y="418"/>
                  </a:lnTo>
                  <a:lnTo>
                    <a:pt x="1934" y="355"/>
                  </a:lnTo>
                  <a:lnTo>
                    <a:pt x="1993" y="380"/>
                  </a:lnTo>
                  <a:lnTo>
                    <a:pt x="2088" y="392"/>
                  </a:lnTo>
                  <a:lnTo>
                    <a:pt x="2175" y="388"/>
                  </a:lnTo>
                  <a:lnTo>
                    <a:pt x="2248" y="327"/>
                  </a:lnTo>
                  <a:lnTo>
                    <a:pt x="2262" y="346"/>
                  </a:lnTo>
                  <a:moveTo>
                    <a:pt x="2932" y="565"/>
                  </a:moveTo>
                  <a:lnTo>
                    <a:pt x="2950" y="702"/>
                  </a:lnTo>
                  <a:lnTo>
                    <a:pt x="3026" y="753"/>
                  </a:lnTo>
                  <a:lnTo>
                    <a:pt x="3092" y="663"/>
                  </a:lnTo>
                  <a:lnTo>
                    <a:pt x="3179" y="612"/>
                  </a:lnTo>
                  <a:lnTo>
                    <a:pt x="3246" y="612"/>
                  </a:lnTo>
                  <a:lnTo>
                    <a:pt x="3310" y="641"/>
                  </a:lnTo>
                  <a:lnTo>
                    <a:pt x="3365" y="672"/>
                  </a:lnTo>
                  <a:lnTo>
                    <a:pt x="3445" y="688"/>
                  </a:lnTo>
                  <a:lnTo>
                    <a:pt x="3434" y="965"/>
                  </a:lnTo>
                  <a:lnTo>
                    <a:pt x="3414" y="1243"/>
                  </a:lnTo>
                  <a:lnTo>
                    <a:pt x="3353" y="1173"/>
                  </a:lnTo>
                  <a:lnTo>
                    <a:pt x="3279" y="1156"/>
                  </a:lnTo>
                  <a:lnTo>
                    <a:pt x="3258" y="1180"/>
                  </a:lnTo>
                  <a:lnTo>
                    <a:pt x="3163" y="1183"/>
                  </a:lnTo>
                  <a:lnTo>
                    <a:pt x="3200" y="1114"/>
                  </a:lnTo>
                  <a:lnTo>
                    <a:pt x="3249" y="1090"/>
                  </a:lnTo>
                  <a:lnTo>
                    <a:pt x="3236" y="997"/>
                  </a:lnTo>
                  <a:lnTo>
                    <a:pt x="3205" y="926"/>
                  </a:lnTo>
                  <a:lnTo>
                    <a:pt x="3062" y="854"/>
                  </a:lnTo>
                  <a:lnTo>
                    <a:pt x="3001" y="847"/>
                  </a:lnTo>
                  <a:lnTo>
                    <a:pt x="2891" y="768"/>
                  </a:lnTo>
                  <a:lnTo>
                    <a:pt x="2867" y="809"/>
                  </a:lnTo>
                  <a:lnTo>
                    <a:pt x="2838" y="817"/>
                  </a:lnTo>
                  <a:lnTo>
                    <a:pt x="2822" y="786"/>
                  </a:lnTo>
                  <a:lnTo>
                    <a:pt x="2823" y="749"/>
                  </a:lnTo>
                  <a:lnTo>
                    <a:pt x="2767" y="707"/>
                  </a:lnTo>
                  <a:lnTo>
                    <a:pt x="2849" y="676"/>
                  </a:lnTo>
                  <a:lnTo>
                    <a:pt x="2902" y="678"/>
                  </a:lnTo>
                  <a:lnTo>
                    <a:pt x="2897" y="655"/>
                  </a:lnTo>
                  <a:lnTo>
                    <a:pt x="2787" y="655"/>
                  </a:lnTo>
                  <a:lnTo>
                    <a:pt x="2758" y="604"/>
                  </a:lnTo>
                  <a:lnTo>
                    <a:pt x="2691" y="589"/>
                  </a:lnTo>
                  <a:lnTo>
                    <a:pt x="2659" y="546"/>
                  </a:lnTo>
                  <a:lnTo>
                    <a:pt x="2761" y="526"/>
                  </a:lnTo>
                  <a:lnTo>
                    <a:pt x="2800" y="498"/>
                  </a:lnTo>
                  <a:lnTo>
                    <a:pt x="2920" y="533"/>
                  </a:lnTo>
                  <a:lnTo>
                    <a:pt x="2932" y="565"/>
                  </a:lnTo>
                  <a:moveTo>
                    <a:pt x="2652" y="730"/>
                  </a:moveTo>
                  <a:lnTo>
                    <a:pt x="2677" y="795"/>
                  </a:lnTo>
                  <a:lnTo>
                    <a:pt x="2615" y="760"/>
                  </a:lnTo>
                  <a:lnTo>
                    <a:pt x="2552" y="753"/>
                  </a:lnTo>
                  <a:lnTo>
                    <a:pt x="2510" y="758"/>
                  </a:lnTo>
                  <a:lnTo>
                    <a:pt x="2458" y="755"/>
                  </a:lnTo>
                  <a:lnTo>
                    <a:pt x="2477" y="709"/>
                  </a:lnTo>
                  <a:lnTo>
                    <a:pt x="2570" y="705"/>
                  </a:lnTo>
                  <a:lnTo>
                    <a:pt x="2652" y="730"/>
                  </a:lnTo>
                  <a:moveTo>
                    <a:pt x="2409" y="761"/>
                  </a:moveTo>
                  <a:lnTo>
                    <a:pt x="2380" y="789"/>
                  </a:lnTo>
                  <a:lnTo>
                    <a:pt x="2328" y="774"/>
                  </a:lnTo>
                  <a:lnTo>
                    <a:pt x="2315" y="737"/>
                  </a:lnTo>
                  <a:lnTo>
                    <a:pt x="2391" y="733"/>
                  </a:lnTo>
                  <a:lnTo>
                    <a:pt x="2409" y="761"/>
                  </a:lnTo>
                  <a:moveTo>
                    <a:pt x="2960" y="996"/>
                  </a:moveTo>
                  <a:lnTo>
                    <a:pt x="2917" y="1054"/>
                  </a:lnTo>
                  <a:lnTo>
                    <a:pt x="2914" y="990"/>
                  </a:lnTo>
                  <a:lnTo>
                    <a:pt x="2929" y="959"/>
                  </a:lnTo>
                  <a:lnTo>
                    <a:pt x="2947" y="930"/>
                  </a:lnTo>
                  <a:lnTo>
                    <a:pt x="2962" y="955"/>
                  </a:lnTo>
                  <a:lnTo>
                    <a:pt x="2960" y="996"/>
                  </a:lnTo>
                  <a:moveTo>
                    <a:pt x="996" y="1044"/>
                  </a:moveTo>
                  <a:lnTo>
                    <a:pt x="1139" y="1052"/>
                  </a:lnTo>
                  <a:lnTo>
                    <a:pt x="1158" y="1017"/>
                  </a:lnTo>
                  <a:lnTo>
                    <a:pt x="1295" y="1058"/>
                  </a:lnTo>
                  <a:lnTo>
                    <a:pt x="1319" y="1113"/>
                  </a:lnTo>
                  <a:lnTo>
                    <a:pt x="1431" y="1129"/>
                  </a:lnTo>
                  <a:lnTo>
                    <a:pt x="1519" y="1179"/>
                  </a:lnTo>
                  <a:lnTo>
                    <a:pt x="1431" y="1212"/>
                  </a:lnTo>
                  <a:lnTo>
                    <a:pt x="1351" y="1177"/>
                  </a:lnTo>
                  <a:lnTo>
                    <a:pt x="1283" y="1180"/>
                  </a:lnTo>
                  <a:lnTo>
                    <a:pt x="1206" y="1174"/>
                  </a:lnTo>
                  <a:lnTo>
                    <a:pt x="1136" y="1158"/>
                  </a:lnTo>
                  <a:lnTo>
                    <a:pt x="1052" y="1126"/>
                  </a:lnTo>
                  <a:lnTo>
                    <a:pt x="997" y="1117"/>
                  </a:lnTo>
                  <a:lnTo>
                    <a:pt x="965" y="1128"/>
                  </a:lnTo>
                  <a:lnTo>
                    <a:pt x="830" y="1093"/>
                  </a:lnTo>
                  <a:lnTo>
                    <a:pt x="819" y="1056"/>
                  </a:lnTo>
                  <a:lnTo>
                    <a:pt x="751" y="1050"/>
                  </a:lnTo>
                  <a:lnTo>
                    <a:pt x="807" y="969"/>
                  </a:lnTo>
                  <a:lnTo>
                    <a:pt x="898" y="974"/>
                  </a:lnTo>
                  <a:lnTo>
                    <a:pt x="957" y="1007"/>
                  </a:lnTo>
                  <a:lnTo>
                    <a:pt x="987" y="1013"/>
                  </a:lnTo>
                  <a:lnTo>
                    <a:pt x="996" y="1044"/>
                  </a:lnTo>
                  <a:moveTo>
                    <a:pt x="2061" y="1156"/>
                  </a:moveTo>
                  <a:lnTo>
                    <a:pt x="2046" y="1203"/>
                  </a:lnTo>
                  <a:lnTo>
                    <a:pt x="1932" y="1227"/>
                  </a:lnTo>
                  <a:lnTo>
                    <a:pt x="1833" y="1217"/>
                  </a:lnTo>
                  <a:lnTo>
                    <a:pt x="1835" y="1186"/>
                  </a:lnTo>
                  <a:lnTo>
                    <a:pt x="1896" y="1168"/>
                  </a:lnTo>
                  <a:lnTo>
                    <a:pt x="1941" y="1193"/>
                  </a:lnTo>
                  <a:lnTo>
                    <a:pt x="1991" y="1187"/>
                  </a:lnTo>
                  <a:lnTo>
                    <a:pt x="2061" y="1156"/>
                  </a:lnTo>
                  <a:moveTo>
                    <a:pt x="1685" y="1156"/>
                  </a:moveTo>
                  <a:lnTo>
                    <a:pt x="1711" y="1179"/>
                  </a:lnTo>
                  <a:lnTo>
                    <a:pt x="1758" y="1172"/>
                  </a:lnTo>
                  <a:lnTo>
                    <a:pt x="1774" y="1208"/>
                  </a:lnTo>
                  <a:lnTo>
                    <a:pt x="1685" y="1225"/>
                  </a:lnTo>
                  <a:lnTo>
                    <a:pt x="1633" y="1236"/>
                  </a:lnTo>
                  <a:lnTo>
                    <a:pt x="1592" y="1236"/>
                  </a:lnTo>
                  <a:lnTo>
                    <a:pt x="1622" y="1187"/>
                  </a:lnTo>
                  <a:lnTo>
                    <a:pt x="1663" y="1186"/>
                  </a:lnTo>
                  <a:lnTo>
                    <a:pt x="1685" y="1156"/>
                  </a:lnTo>
                  <a:moveTo>
                    <a:pt x="2161" y="1330"/>
                  </a:moveTo>
                  <a:lnTo>
                    <a:pt x="2095" y="1349"/>
                  </a:lnTo>
                  <a:lnTo>
                    <a:pt x="2087" y="1339"/>
                  </a:lnTo>
                  <a:lnTo>
                    <a:pt x="2097" y="1310"/>
                  </a:lnTo>
                  <a:lnTo>
                    <a:pt x="2133" y="1258"/>
                  </a:lnTo>
                  <a:lnTo>
                    <a:pt x="2210" y="1224"/>
                  </a:lnTo>
                  <a:lnTo>
                    <a:pt x="2217" y="1241"/>
                  </a:lnTo>
                  <a:lnTo>
                    <a:pt x="2216" y="1266"/>
                  </a:lnTo>
                  <a:lnTo>
                    <a:pt x="2161" y="1330"/>
                  </a:lnTo>
                  <a:moveTo>
                    <a:pt x="1881" y="1339"/>
                  </a:moveTo>
                  <a:lnTo>
                    <a:pt x="1850" y="1340"/>
                  </a:lnTo>
                  <a:lnTo>
                    <a:pt x="1756" y="1280"/>
                  </a:lnTo>
                  <a:lnTo>
                    <a:pt x="1827" y="1264"/>
                  </a:lnTo>
                  <a:lnTo>
                    <a:pt x="1864" y="1290"/>
                  </a:lnTo>
                  <a:lnTo>
                    <a:pt x="1888" y="1316"/>
                  </a:lnTo>
                  <a:lnTo>
                    <a:pt x="1881" y="1339"/>
                  </a:lnTo>
                </a:path>
              </a:pathLst>
            </a:custGeom>
            <a:solidFill>
              <a:schemeClr val="accent2">
                <a:lumMod val="40000"/>
                <a:lumOff val="60000"/>
                <a:alpha val="15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36" name="Freeform 87"/>
            <p:cNvSpPr>
              <a:spLocks/>
            </p:cNvSpPr>
            <p:nvPr/>
          </p:nvSpPr>
          <p:spPr bwMode="auto">
            <a:xfrm>
              <a:off x="6121400" y="2738437"/>
              <a:ext cx="800100" cy="908050"/>
            </a:xfrm>
            <a:custGeom>
              <a:avLst/>
              <a:gdLst>
                <a:gd name="T0" fmla="*/ 2147483647 w 504"/>
                <a:gd name="T1" fmla="*/ 2147483647 h 572"/>
                <a:gd name="T2" fmla="*/ 2147483647 w 504"/>
                <a:gd name="T3" fmla="*/ 2147483647 h 572"/>
                <a:gd name="T4" fmla="*/ 2147483647 w 504"/>
                <a:gd name="T5" fmla="*/ 2147483647 h 572"/>
                <a:gd name="T6" fmla="*/ 2147483647 w 504"/>
                <a:gd name="T7" fmla="*/ 2147483647 h 572"/>
                <a:gd name="T8" fmla="*/ 2147483647 w 504"/>
                <a:gd name="T9" fmla="*/ 2147483647 h 572"/>
                <a:gd name="T10" fmla="*/ 2147483647 w 504"/>
                <a:gd name="T11" fmla="*/ 2147483647 h 572"/>
                <a:gd name="T12" fmla="*/ 2147483647 w 504"/>
                <a:gd name="T13" fmla="*/ 2147483647 h 572"/>
                <a:gd name="T14" fmla="*/ 2147483647 w 504"/>
                <a:gd name="T15" fmla="*/ 2147483647 h 572"/>
                <a:gd name="T16" fmla="*/ 2147483647 w 504"/>
                <a:gd name="T17" fmla="*/ 2147483647 h 572"/>
                <a:gd name="T18" fmla="*/ 2147483647 w 504"/>
                <a:gd name="T19" fmla="*/ 2147483647 h 572"/>
                <a:gd name="T20" fmla="*/ 2147483647 w 504"/>
                <a:gd name="T21" fmla="*/ 2147483647 h 572"/>
                <a:gd name="T22" fmla="*/ 2147483647 w 504"/>
                <a:gd name="T23" fmla="*/ 2147483647 h 572"/>
                <a:gd name="T24" fmla="*/ 2147483647 w 504"/>
                <a:gd name="T25" fmla="*/ 2147483647 h 572"/>
                <a:gd name="T26" fmla="*/ 2147483647 w 504"/>
                <a:gd name="T27" fmla="*/ 2147483647 h 572"/>
                <a:gd name="T28" fmla="*/ 2147483647 w 504"/>
                <a:gd name="T29" fmla="*/ 2147483647 h 572"/>
                <a:gd name="T30" fmla="*/ 2147483647 w 504"/>
                <a:gd name="T31" fmla="*/ 2147483647 h 572"/>
                <a:gd name="T32" fmla="*/ 2147483647 w 504"/>
                <a:gd name="T33" fmla="*/ 2147483647 h 572"/>
                <a:gd name="T34" fmla="*/ 2147483647 w 504"/>
                <a:gd name="T35" fmla="*/ 2147483647 h 572"/>
                <a:gd name="T36" fmla="*/ 2147483647 w 504"/>
                <a:gd name="T37" fmla="*/ 2147483647 h 572"/>
                <a:gd name="T38" fmla="*/ 2147483647 w 504"/>
                <a:gd name="T39" fmla="*/ 2147483647 h 572"/>
                <a:gd name="T40" fmla="*/ 2147483647 w 504"/>
                <a:gd name="T41" fmla="*/ 2147483647 h 572"/>
                <a:gd name="T42" fmla="*/ 2147483647 w 504"/>
                <a:gd name="T43" fmla="*/ 2147483647 h 572"/>
                <a:gd name="T44" fmla="*/ 2147483647 w 504"/>
                <a:gd name="T45" fmla="*/ 2147483647 h 572"/>
                <a:gd name="T46" fmla="*/ 2147483647 w 504"/>
                <a:gd name="T47" fmla="*/ 2147483647 h 572"/>
                <a:gd name="T48" fmla="*/ 2147483647 w 504"/>
                <a:gd name="T49" fmla="*/ 2147483647 h 572"/>
                <a:gd name="T50" fmla="*/ 2147483647 w 504"/>
                <a:gd name="T51" fmla="*/ 2147483647 h 572"/>
                <a:gd name="T52" fmla="*/ 2147483647 w 504"/>
                <a:gd name="T53" fmla="*/ 2147483647 h 572"/>
                <a:gd name="T54" fmla="*/ 2147483647 w 504"/>
                <a:gd name="T55" fmla="*/ 2147483647 h 572"/>
                <a:gd name="T56" fmla="*/ 2147483647 w 504"/>
                <a:gd name="T57" fmla="*/ 2147483647 h 572"/>
                <a:gd name="T58" fmla="*/ 2147483647 w 504"/>
                <a:gd name="T59" fmla="*/ 2147483647 h 572"/>
                <a:gd name="T60" fmla="*/ 2147483647 w 504"/>
                <a:gd name="T61" fmla="*/ 2147483647 h 572"/>
                <a:gd name="T62" fmla="*/ 2147483647 w 504"/>
                <a:gd name="T63" fmla="*/ 2147483647 h 572"/>
                <a:gd name="T64" fmla="*/ 2147483647 w 504"/>
                <a:gd name="T65" fmla="*/ 2147483647 h 572"/>
                <a:gd name="T66" fmla="*/ 2147483647 w 504"/>
                <a:gd name="T67" fmla="*/ 2147483647 h 572"/>
                <a:gd name="T68" fmla="*/ 2147483647 w 504"/>
                <a:gd name="T69" fmla="*/ 2147483647 h 572"/>
                <a:gd name="T70" fmla="*/ 2147483647 w 504"/>
                <a:gd name="T71" fmla="*/ 2147483647 h 572"/>
                <a:gd name="T72" fmla="*/ 2147483647 w 504"/>
                <a:gd name="T73" fmla="*/ 2147483647 h 572"/>
                <a:gd name="T74" fmla="*/ 2147483647 w 504"/>
                <a:gd name="T75" fmla="*/ 2147483647 h 572"/>
                <a:gd name="T76" fmla="*/ 2147483647 w 504"/>
                <a:gd name="T77" fmla="*/ 2147483647 h 572"/>
                <a:gd name="T78" fmla="*/ 2147483647 w 504"/>
                <a:gd name="T79" fmla="*/ 2147483647 h 572"/>
                <a:gd name="T80" fmla="*/ 2147483647 w 504"/>
                <a:gd name="T81" fmla="*/ 2147483647 h 572"/>
                <a:gd name="T82" fmla="*/ 2147483647 w 504"/>
                <a:gd name="T83" fmla="*/ 2147483647 h 572"/>
                <a:gd name="T84" fmla="*/ 2147483647 w 504"/>
                <a:gd name="T85" fmla="*/ 2147483647 h 572"/>
                <a:gd name="T86" fmla="*/ 2147483647 w 504"/>
                <a:gd name="T87" fmla="*/ 2147483647 h 572"/>
                <a:gd name="T88" fmla="*/ 2147483647 w 504"/>
                <a:gd name="T89" fmla="*/ 2147483647 h 57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04"/>
                <a:gd name="T136" fmla="*/ 0 h 572"/>
                <a:gd name="T137" fmla="*/ 504 w 504"/>
                <a:gd name="T138" fmla="*/ 572 h 57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04" h="572">
                  <a:moveTo>
                    <a:pt x="122" y="0"/>
                  </a:moveTo>
                  <a:lnTo>
                    <a:pt x="147" y="25"/>
                  </a:lnTo>
                  <a:lnTo>
                    <a:pt x="149" y="42"/>
                  </a:lnTo>
                  <a:lnTo>
                    <a:pt x="159" y="52"/>
                  </a:lnTo>
                  <a:lnTo>
                    <a:pt x="161" y="63"/>
                  </a:lnTo>
                  <a:lnTo>
                    <a:pt x="148" y="60"/>
                  </a:lnTo>
                  <a:lnTo>
                    <a:pt x="158" y="83"/>
                  </a:lnTo>
                  <a:lnTo>
                    <a:pt x="178" y="96"/>
                  </a:lnTo>
                  <a:lnTo>
                    <a:pt x="206" y="110"/>
                  </a:lnTo>
                  <a:lnTo>
                    <a:pt x="197" y="120"/>
                  </a:lnTo>
                  <a:lnTo>
                    <a:pt x="194" y="139"/>
                  </a:lnTo>
                  <a:lnTo>
                    <a:pt x="212" y="147"/>
                  </a:lnTo>
                  <a:lnTo>
                    <a:pt x="231" y="157"/>
                  </a:lnTo>
                  <a:lnTo>
                    <a:pt x="257" y="169"/>
                  </a:lnTo>
                  <a:lnTo>
                    <a:pt x="282" y="172"/>
                  </a:lnTo>
                  <a:lnTo>
                    <a:pt x="294" y="182"/>
                  </a:lnTo>
                  <a:lnTo>
                    <a:pt x="308" y="184"/>
                  </a:lnTo>
                  <a:lnTo>
                    <a:pt x="330" y="189"/>
                  </a:lnTo>
                  <a:lnTo>
                    <a:pt x="345" y="189"/>
                  </a:lnTo>
                  <a:lnTo>
                    <a:pt x="346" y="181"/>
                  </a:lnTo>
                  <a:lnTo>
                    <a:pt x="340" y="167"/>
                  </a:lnTo>
                  <a:lnTo>
                    <a:pt x="340" y="158"/>
                  </a:lnTo>
                  <a:lnTo>
                    <a:pt x="350" y="154"/>
                  </a:lnTo>
                  <a:lnTo>
                    <a:pt x="355" y="170"/>
                  </a:lnTo>
                  <a:lnTo>
                    <a:pt x="356" y="174"/>
                  </a:lnTo>
                  <a:lnTo>
                    <a:pt x="374" y="182"/>
                  </a:lnTo>
                  <a:lnTo>
                    <a:pt x="384" y="179"/>
                  </a:lnTo>
                  <a:lnTo>
                    <a:pt x="400" y="181"/>
                  </a:lnTo>
                  <a:lnTo>
                    <a:pt x="414" y="180"/>
                  </a:lnTo>
                  <a:lnTo>
                    <a:pt x="412" y="167"/>
                  </a:lnTo>
                  <a:lnTo>
                    <a:pt x="404" y="161"/>
                  </a:lnTo>
                  <a:lnTo>
                    <a:pt x="418" y="158"/>
                  </a:lnTo>
                  <a:lnTo>
                    <a:pt x="430" y="142"/>
                  </a:lnTo>
                  <a:lnTo>
                    <a:pt x="447" y="129"/>
                  </a:lnTo>
                  <a:lnTo>
                    <a:pt x="463" y="134"/>
                  </a:lnTo>
                  <a:lnTo>
                    <a:pt x="474" y="126"/>
                  </a:lnTo>
                  <a:lnTo>
                    <a:pt x="485" y="139"/>
                  </a:lnTo>
                  <a:lnTo>
                    <a:pt x="481" y="147"/>
                  </a:lnTo>
                  <a:lnTo>
                    <a:pt x="501" y="150"/>
                  </a:lnTo>
                  <a:lnTo>
                    <a:pt x="504" y="158"/>
                  </a:lnTo>
                  <a:lnTo>
                    <a:pt x="499" y="162"/>
                  </a:lnTo>
                  <a:lnTo>
                    <a:pt x="504" y="175"/>
                  </a:lnTo>
                  <a:lnTo>
                    <a:pt x="490" y="171"/>
                  </a:lnTo>
                  <a:lnTo>
                    <a:pt x="470" y="185"/>
                  </a:lnTo>
                  <a:lnTo>
                    <a:pt x="473" y="197"/>
                  </a:lnTo>
                  <a:lnTo>
                    <a:pt x="467" y="215"/>
                  </a:lnTo>
                  <a:lnTo>
                    <a:pt x="468" y="225"/>
                  </a:lnTo>
                  <a:lnTo>
                    <a:pt x="463" y="242"/>
                  </a:lnTo>
                  <a:lnTo>
                    <a:pt x="449" y="237"/>
                  </a:lnTo>
                  <a:lnTo>
                    <a:pt x="452" y="259"/>
                  </a:lnTo>
                  <a:lnTo>
                    <a:pt x="449" y="266"/>
                  </a:lnTo>
                  <a:lnTo>
                    <a:pt x="452" y="274"/>
                  </a:lnTo>
                  <a:lnTo>
                    <a:pt x="444" y="280"/>
                  </a:lnTo>
                  <a:lnTo>
                    <a:pt x="429" y="247"/>
                  </a:lnTo>
                  <a:lnTo>
                    <a:pt x="424" y="247"/>
                  </a:lnTo>
                  <a:lnTo>
                    <a:pt x="424" y="260"/>
                  </a:lnTo>
                  <a:lnTo>
                    <a:pt x="412" y="249"/>
                  </a:lnTo>
                  <a:lnTo>
                    <a:pt x="415" y="237"/>
                  </a:lnTo>
                  <a:lnTo>
                    <a:pt x="423" y="236"/>
                  </a:lnTo>
                  <a:lnTo>
                    <a:pt x="428" y="219"/>
                  </a:lnTo>
                  <a:lnTo>
                    <a:pt x="417" y="215"/>
                  </a:lnTo>
                  <a:lnTo>
                    <a:pt x="400" y="215"/>
                  </a:lnTo>
                  <a:lnTo>
                    <a:pt x="383" y="212"/>
                  </a:lnTo>
                  <a:lnTo>
                    <a:pt x="378" y="198"/>
                  </a:lnTo>
                  <a:lnTo>
                    <a:pt x="370" y="197"/>
                  </a:lnTo>
                  <a:lnTo>
                    <a:pt x="354" y="188"/>
                  </a:lnTo>
                  <a:lnTo>
                    <a:pt x="350" y="202"/>
                  </a:lnTo>
                  <a:lnTo>
                    <a:pt x="366" y="213"/>
                  </a:lnTo>
                  <a:lnTo>
                    <a:pt x="356" y="221"/>
                  </a:lnTo>
                  <a:lnTo>
                    <a:pt x="353" y="228"/>
                  </a:lnTo>
                  <a:lnTo>
                    <a:pt x="365" y="234"/>
                  </a:lnTo>
                  <a:lnTo>
                    <a:pt x="364" y="246"/>
                  </a:lnTo>
                  <a:lnTo>
                    <a:pt x="373" y="262"/>
                  </a:lnTo>
                  <a:lnTo>
                    <a:pt x="379" y="279"/>
                  </a:lnTo>
                  <a:lnTo>
                    <a:pt x="378" y="287"/>
                  </a:lnTo>
                  <a:lnTo>
                    <a:pt x="365" y="286"/>
                  </a:lnTo>
                  <a:lnTo>
                    <a:pt x="344" y="291"/>
                  </a:lnTo>
                  <a:lnTo>
                    <a:pt x="347" y="306"/>
                  </a:lnTo>
                  <a:lnTo>
                    <a:pt x="339" y="319"/>
                  </a:lnTo>
                  <a:lnTo>
                    <a:pt x="315" y="333"/>
                  </a:lnTo>
                  <a:lnTo>
                    <a:pt x="298" y="357"/>
                  </a:lnTo>
                  <a:lnTo>
                    <a:pt x="286" y="370"/>
                  </a:lnTo>
                  <a:lnTo>
                    <a:pt x="270" y="384"/>
                  </a:lnTo>
                  <a:lnTo>
                    <a:pt x="271" y="394"/>
                  </a:lnTo>
                  <a:lnTo>
                    <a:pt x="262" y="399"/>
                  </a:lnTo>
                  <a:lnTo>
                    <a:pt x="246" y="406"/>
                  </a:lnTo>
                  <a:lnTo>
                    <a:pt x="238" y="407"/>
                  </a:lnTo>
                  <a:lnTo>
                    <a:pt x="234" y="423"/>
                  </a:lnTo>
                  <a:lnTo>
                    <a:pt x="241" y="450"/>
                  </a:lnTo>
                  <a:lnTo>
                    <a:pt x="243" y="467"/>
                  </a:lnTo>
                  <a:lnTo>
                    <a:pt x="237" y="487"/>
                  </a:lnTo>
                  <a:lnTo>
                    <a:pt x="239" y="522"/>
                  </a:lnTo>
                  <a:lnTo>
                    <a:pt x="230" y="523"/>
                  </a:lnTo>
                  <a:lnTo>
                    <a:pt x="222" y="539"/>
                  </a:lnTo>
                  <a:lnTo>
                    <a:pt x="228" y="546"/>
                  </a:lnTo>
                  <a:lnTo>
                    <a:pt x="212" y="552"/>
                  </a:lnTo>
                  <a:lnTo>
                    <a:pt x="206" y="566"/>
                  </a:lnTo>
                  <a:lnTo>
                    <a:pt x="199" y="572"/>
                  </a:lnTo>
                  <a:lnTo>
                    <a:pt x="181" y="553"/>
                  </a:lnTo>
                  <a:lnTo>
                    <a:pt x="171" y="523"/>
                  </a:lnTo>
                  <a:lnTo>
                    <a:pt x="163" y="503"/>
                  </a:lnTo>
                  <a:lnTo>
                    <a:pt x="156" y="493"/>
                  </a:lnTo>
                  <a:lnTo>
                    <a:pt x="144" y="473"/>
                  </a:lnTo>
                  <a:lnTo>
                    <a:pt x="138" y="447"/>
                  </a:lnTo>
                  <a:lnTo>
                    <a:pt x="134" y="434"/>
                  </a:lnTo>
                  <a:lnTo>
                    <a:pt x="115" y="405"/>
                  </a:lnTo>
                  <a:lnTo>
                    <a:pt x="103" y="365"/>
                  </a:lnTo>
                  <a:lnTo>
                    <a:pt x="95" y="338"/>
                  </a:lnTo>
                  <a:lnTo>
                    <a:pt x="92" y="313"/>
                  </a:lnTo>
                  <a:lnTo>
                    <a:pt x="86" y="294"/>
                  </a:lnTo>
                  <a:lnTo>
                    <a:pt x="61" y="306"/>
                  </a:lnTo>
                  <a:lnTo>
                    <a:pt x="48" y="304"/>
                  </a:lnTo>
                  <a:lnTo>
                    <a:pt x="22" y="279"/>
                  </a:lnTo>
                  <a:lnTo>
                    <a:pt x="29" y="271"/>
                  </a:lnTo>
                  <a:lnTo>
                    <a:pt x="23" y="263"/>
                  </a:lnTo>
                  <a:lnTo>
                    <a:pt x="0" y="245"/>
                  </a:lnTo>
                  <a:lnTo>
                    <a:pt x="10" y="231"/>
                  </a:lnTo>
                  <a:lnTo>
                    <a:pt x="49" y="231"/>
                  </a:lnTo>
                  <a:lnTo>
                    <a:pt x="43" y="213"/>
                  </a:lnTo>
                  <a:lnTo>
                    <a:pt x="31" y="203"/>
                  </a:lnTo>
                  <a:lnTo>
                    <a:pt x="27" y="187"/>
                  </a:lnTo>
                  <a:lnTo>
                    <a:pt x="13" y="178"/>
                  </a:lnTo>
                  <a:lnTo>
                    <a:pt x="29" y="156"/>
                  </a:lnTo>
                  <a:lnTo>
                    <a:pt x="50" y="158"/>
                  </a:lnTo>
                  <a:lnTo>
                    <a:pt x="65" y="136"/>
                  </a:lnTo>
                  <a:lnTo>
                    <a:pt x="72" y="115"/>
                  </a:lnTo>
                  <a:lnTo>
                    <a:pt x="85" y="94"/>
                  </a:lnTo>
                  <a:lnTo>
                    <a:pt x="81" y="79"/>
                  </a:lnTo>
                  <a:lnTo>
                    <a:pt x="94" y="67"/>
                  </a:lnTo>
                  <a:lnTo>
                    <a:pt x="77" y="57"/>
                  </a:lnTo>
                  <a:lnTo>
                    <a:pt x="68" y="43"/>
                  </a:lnTo>
                  <a:lnTo>
                    <a:pt x="58" y="25"/>
                  </a:lnTo>
                  <a:lnTo>
                    <a:pt x="64" y="16"/>
                  </a:lnTo>
                  <a:lnTo>
                    <a:pt x="92" y="21"/>
                  </a:lnTo>
                  <a:lnTo>
                    <a:pt x="110" y="1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0" name="Freeform 88"/>
            <p:cNvSpPr>
              <a:spLocks/>
            </p:cNvSpPr>
            <p:nvPr/>
          </p:nvSpPr>
          <p:spPr bwMode="auto">
            <a:xfrm>
              <a:off x="3932809" y="2103070"/>
              <a:ext cx="98972" cy="109677"/>
            </a:xfrm>
            <a:custGeom>
              <a:avLst/>
              <a:gdLst>
                <a:gd name="T0" fmla="*/ 61 w 63"/>
                <a:gd name="T1" fmla="*/ 25 h 69"/>
                <a:gd name="T2" fmla="*/ 63 w 63"/>
                <a:gd name="T3" fmla="*/ 40 h 69"/>
                <a:gd name="T4" fmla="*/ 51 w 63"/>
                <a:gd name="T5" fmla="*/ 57 h 69"/>
                <a:gd name="T6" fmla="*/ 22 w 63"/>
                <a:gd name="T7" fmla="*/ 69 h 69"/>
                <a:gd name="T8" fmla="*/ 0 w 63"/>
                <a:gd name="T9" fmla="*/ 66 h 69"/>
                <a:gd name="T10" fmla="*/ 14 w 63"/>
                <a:gd name="T11" fmla="*/ 45 h 69"/>
                <a:gd name="T12" fmla="*/ 7 w 63"/>
                <a:gd name="T13" fmla="*/ 25 h 69"/>
                <a:gd name="T14" fmla="*/ 29 w 63"/>
                <a:gd name="T15" fmla="*/ 10 h 69"/>
                <a:gd name="T16" fmla="*/ 41 w 63"/>
                <a:gd name="T17" fmla="*/ 0 h 69"/>
                <a:gd name="T18" fmla="*/ 44 w 63"/>
                <a:gd name="T19" fmla="*/ 11 h 69"/>
                <a:gd name="T20" fmla="*/ 40 w 63"/>
                <a:gd name="T21" fmla="*/ 22 h 69"/>
                <a:gd name="T22" fmla="*/ 50 w 63"/>
                <a:gd name="T23" fmla="*/ 21 h 69"/>
                <a:gd name="T24" fmla="*/ 61 w 63"/>
                <a:gd name="T25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9">
                  <a:moveTo>
                    <a:pt x="61" y="25"/>
                  </a:moveTo>
                  <a:lnTo>
                    <a:pt x="63" y="40"/>
                  </a:lnTo>
                  <a:lnTo>
                    <a:pt x="51" y="57"/>
                  </a:lnTo>
                  <a:lnTo>
                    <a:pt x="22" y="69"/>
                  </a:lnTo>
                  <a:lnTo>
                    <a:pt x="0" y="66"/>
                  </a:lnTo>
                  <a:lnTo>
                    <a:pt x="14" y="45"/>
                  </a:lnTo>
                  <a:lnTo>
                    <a:pt x="7" y="25"/>
                  </a:lnTo>
                  <a:lnTo>
                    <a:pt x="29" y="10"/>
                  </a:lnTo>
                  <a:lnTo>
                    <a:pt x="41" y="0"/>
                  </a:lnTo>
                  <a:lnTo>
                    <a:pt x="44" y="11"/>
                  </a:lnTo>
                  <a:lnTo>
                    <a:pt x="40" y="22"/>
                  </a:lnTo>
                  <a:lnTo>
                    <a:pt x="50" y="21"/>
                  </a:lnTo>
                  <a:lnTo>
                    <a:pt x="61" y="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38" name="Freeform 89"/>
            <p:cNvSpPr>
              <a:spLocks/>
            </p:cNvSpPr>
            <p:nvPr/>
          </p:nvSpPr>
          <p:spPr bwMode="auto">
            <a:xfrm>
              <a:off x="5370512" y="2600325"/>
              <a:ext cx="598488" cy="481013"/>
            </a:xfrm>
            <a:custGeom>
              <a:avLst/>
              <a:gdLst>
                <a:gd name="T0" fmla="*/ 2147483647 w 377"/>
                <a:gd name="T1" fmla="*/ 2147483647 h 303"/>
                <a:gd name="T2" fmla="*/ 2147483647 w 377"/>
                <a:gd name="T3" fmla="*/ 2147483647 h 303"/>
                <a:gd name="T4" fmla="*/ 2147483647 w 377"/>
                <a:gd name="T5" fmla="*/ 2147483647 h 303"/>
                <a:gd name="T6" fmla="*/ 2147483647 w 377"/>
                <a:gd name="T7" fmla="*/ 2147483647 h 303"/>
                <a:gd name="T8" fmla="*/ 2147483647 w 377"/>
                <a:gd name="T9" fmla="*/ 2147483647 h 303"/>
                <a:gd name="T10" fmla="*/ 2147483647 w 377"/>
                <a:gd name="T11" fmla="*/ 2147483647 h 303"/>
                <a:gd name="T12" fmla="*/ 2147483647 w 377"/>
                <a:gd name="T13" fmla="*/ 2147483647 h 303"/>
                <a:gd name="T14" fmla="*/ 2147483647 w 377"/>
                <a:gd name="T15" fmla="*/ 2147483647 h 303"/>
                <a:gd name="T16" fmla="*/ 2147483647 w 377"/>
                <a:gd name="T17" fmla="*/ 2147483647 h 303"/>
                <a:gd name="T18" fmla="*/ 2147483647 w 377"/>
                <a:gd name="T19" fmla="*/ 2147483647 h 303"/>
                <a:gd name="T20" fmla="*/ 2147483647 w 377"/>
                <a:gd name="T21" fmla="*/ 2147483647 h 303"/>
                <a:gd name="T22" fmla="*/ 2147483647 w 377"/>
                <a:gd name="T23" fmla="*/ 2147483647 h 303"/>
                <a:gd name="T24" fmla="*/ 2147483647 w 377"/>
                <a:gd name="T25" fmla="*/ 2147483647 h 303"/>
                <a:gd name="T26" fmla="*/ 2147483647 w 377"/>
                <a:gd name="T27" fmla="*/ 2147483647 h 303"/>
                <a:gd name="T28" fmla="*/ 2147483647 w 377"/>
                <a:gd name="T29" fmla="*/ 2147483647 h 303"/>
                <a:gd name="T30" fmla="*/ 2147483647 w 377"/>
                <a:gd name="T31" fmla="*/ 2147483647 h 303"/>
                <a:gd name="T32" fmla="*/ 2147483647 w 377"/>
                <a:gd name="T33" fmla="*/ 2147483647 h 303"/>
                <a:gd name="T34" fmla="*/ 2147483647 w 377"/>
                <a:gd name="T35" fmla="*/ 2147483647 h 303"/>
                <a:gd name="T36" fmla="*/ 2147483647 w 377"/>
                <a:gd name="T37" fmla="*/ 2147483647 h 303"/>
                <a:gd name="T38" fmla="*/ 2147483647 w 377"/>
                <a:gd name="T39" fmla="*/ 2147483647 h 303"/>
                <a:gd name="T40" fmla="*/ 2147483647 w 377"/>
                <a:gd name="T41" fmla="*/ 2147483647 h 303"/>
                <a:gd name="T42" fmla="*/ 2147483647 w 377"/>
                <a:gd name="T43" fmla="*/ 2147483647 h 303"/>
                <a:gd name="T44" fmla="*/ 2147483647 w 377"/>
                <a:gd name="T45" fmla="*/ 2147483647 h 303"/>
                <a:gd name="T46" fmla="*/ 2147483647 w 377"/>
                <a:gd name="T47" fmla="*/ 2147483647 h 303"/>
                <a:gd name="T48" fmla="*/ 2147483647 w 377"/>
                <a:gd name="T49" fmla="*/ 2147483647 h 303"/>
                <a:gd name="T50" fmla="*/ 2147483647 w 377"/>
                <a:gd name="T51" fmla="*/ 2147483647 h 303"/>
                <a:gd name="T52" fmla="*/ 2147483647 w 377"/>
                <a:gd name="T53" fmla="*/ 2147483647 h 303"/>
                <a:gd name="T54" fmla="*/ 2147483647 w 377"/>
                <a:gd name="T55" fmla="*/ 2147483647 h 303"/>
                <a:gd name="T56" fmla="*/ 0 w 377"/>
                <a:gd name="T57" fmla="*/ 2147483647 h 303"/>
                <a:gd name="T58" fmla="*/ 2147483647 w 377"/>
                <a:gd name="T59" fmla="*/ 2147483647 h 303"/>
                <a:gd name="T60" fmla="*/ 2147483647 w 377"/>
                <a:gd name="T61" fmla="*/ 2147483647 h 303"/>
                <a:gd name="T62" fmla="*/ 2147483647 w 377"/>
                <a:gd name="T63" fmla="*/ 2147483647 h 303"/>
                <a:gd name="T64" fmla="*/ 2147483647 w 377"/>
                <a:gd name="T65" fmla="*/ 2147483647 h 303"/>
                <a:gd name="T66" fmla="*/ 2147483647 w 377"/>
                <a:gd name="T67" fmla="*/ 2147483647 h 303"/>
                <a:gd name="T68" fmla="*/ 2147483647 w 377"/>
                <a:gd name="T69" fmla="*/ 2147483647 h 303"/>
                <a:gd name="T70" fmla="*/ 2147483647 w 377"/>
                <a:gd name="T71" fmla="*/ 2147483647 h 303"/>
                <a:gd name="T72" fmla="*/ 2147483647 w 377"/>
                <a:gd name="T73" fmla="*/ 2147483647 h 30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77"/>
                <a:gd name="T112" fmla="*/ 0 h 303"/>
                <a:gd name="T113" fmla="*/ 377 w 377"/>
                <a:gd name="T114" fmla="*/ 303 h 30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77" h="303">
                  <a:moveTo>
                    <a:pt x="176" y="52"/>
                  </a:moveTo>
                  <a:lnTo>
                    <a:pt x="190" y="48"/>
                  </a:lnTo>
                  <a:lnTo>
                    <a:pt x="200" y="36"/>
                  </a:lnTo>
                  <a:lnTo>
                    <a:pt x="211" y="37"/>
                  </a:lnTo>
                  <a:lnTo>
                    <a:pt x="218" y="33"/>
                  </a:lnTo>
                  <a:lnTo>
                    <a:pt x="231" y="35"/>
                  </a:lnTo>
                  <a:lnTo>
                    <a:pt x="252" y="45"/>
                  </a:lnTo>
                  <a:lnTo>
                    <a:pt x="266" y="48"/>
                  </a:lnTo>
                  <a:lnTo>
                    <a:pt x="289" y="66"/>
                  </a:lnTo>
                  <a:lnTo>
                    <a:pt x="302" y="67"/>
                  </a:lnTo>
                  <a:lnTo>
                    <a:pt x="308" y="84"/>
                  </a:lnTo>
                  <a:lnTo>
                    <a:pt x="306" y="110"/>
                  </a:lnTo>
                  <a:lnTo>
                    <a:pt x="304" y="125"/>
                  </a:lnTo>
                  <a:lnTo>
                    <a:pt x="312" y="128"/>
                  </a:lnTo>
                  <a:lnTo>
                    <a:pt x="307" y="139"/>
                  </a:lnTo>
                  <a:lnTo>
                    <a:pt x="315" y="156"/>
                  </a:lnTo>
                  <a:lnTo>
                    <a:pt x="319" y="169"/>
                  </a:lnTo>
                  <a:lnTo>
                    <a:pt x="333" y="173"/>
                  </a:lnTo>
                  <a:lnTo>
                    <a:pt x="337" y="186"/>
                  </a:lnTo>
                  <a:lnTo>
                    <a:pt x="324" y="205"/>
                  </a:lnTo>
                  <a:lnTo>
                    <a:pt x="334" y="216"/>
                  </a:lnTo>
                  <a:lnTo>
                    <a:pt x="343" y="228"/>
                  </a:lnTo>
                  <a:lnTo>
                    <a:pt x="362" y="237"/>
                  </a:lnTo>
                  <a:lnTo>
                    <a:pt x="365" y="256"/>
                  </a:lnTo>
                  <a:lnTo>
                    <a:pt x="374" y="259"/>
                  </a:lnTo>
                  <a:lnTo>
                    <a:pt x="377" y="268"/>
                  </a:lnTo>
                  <a:lnTo>
                    <a:pt x="353" y="279"/>
                  </a:lnTo>
                  <a:lnTo>
                    <a:pt x="349" y="303"/>
                  </a:lnTo>
                  <a:lnTo>
                    <a:pt x="315" y="297"/>
                  </a:lnTo>
                  <a:lnTo>
                    <a:pt x="295" y="292"/>
                  </a:lnTo>
                  <a:lnTo>
                    <a:pt x="274" y="290"/>
                  </a:lnTo>
                  <a:lnTo>
                    <a:pt x="264" y="264"/>
                  </a:lnTo>
                  <a:lnTo>
                    <a:pt x="255" y="260"/>
                  </a:lnTo>
                  <a:lnTo>
                    <a:pt x="241" y="264"/>
                  </a:lnTo>
                  <a:lnTo>
                    <a:pt x="225" y="274"/>
                  </a:lnTo>
                  <a:lnTo>
                    <a:pt x="202" y="268"/>
                  </a:lnTo>
                  <a:lnTo>
                    <a:pt x="182" y="251"/>
                  </a:lnTo>
                  <a:lnTo>
                    <a:pt x="164" y="246"/>
                  </a:lnTo>
                  <a:lnTo>
                    <a:pt x="150" y="226"/>
                  </a:lnTo>
                  <a:lnTo>
                    <a:pt x="133" y="198"/>
                  </a:lnTo>
                  <a:lnTo>
                    <a:pt x="124" y="202"/>
                  </a:lnTo>
                  <a:lnTo>
                    <a:pt x="112" y="195"/>
                  </a:lnTo>
                  <a:lnTo>
                    <a:pt x="107" y="203"/>
                  </a:lnTo>
                  <a:lnTo>
                    <a:pt x="96" y="192"/>
                  </a:lnTo>
                  <a:lnTo>
                    <a:pt x="94" y="181"/>
                  </a:lnTo>
                  <a:lnTo>
                    <a:pt x="88" y="181"/>
                  </a:lnTo>
                  <a:lnTo>
                    <a:pt x="89" y="166"/>
                  </a:lnTo>
                  <a:lnTo>
                    <a:pt x="78" y="150"/>
                  </a:lnTo>
                  <a:lnTo>
                    <a:pt x="55" y="139"/>
                  </a:lnTo>
                  <a:lnTo>
                    <a:pt x="40" y="119"/>
                  </a:lnTo>
                  <a:lnTo>
                    <a:pt x="42" y="103"/>
                  </a:lnTo>
                  <a:lnTo>
                    <a:pt x="49" y="96"/>
                  </a:lnTo>
                  <a:lnTo>
                    <a:pt x="46" y="84"/>
                  </a:lnTo>
                  <a:lnTo>
                    <a:pt x="34" y="77"/>
                  </a:lnTo>
                  <a:lnTo>
                    <a:pt x="19" y="53"/>
                  </a:lnTo>
                  <a:lnTo>
                    <a:pt x="7" y="36"/>
                  </a:lnTo>
                  <a:lnTo>
                    <a:pt x="9" y="30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5" y="8"/>
                  </a:lnTo>
                  <a:lnTo>
                    <a:pt x="25" y="18"/>
                  </a:lnTo>
                  <a:lnTo>
                    <a:pt x="37" y="20"/>
                  </a:lnTo>
                  <a:lnTo>
                    <a:pt x="43" y="20"/>
                  </a:lnTo>
                  <a:lnTo>
                    <a:pt x="60" y="5"/>
                  </a:lnTo>
                  <a:lnTo>
                    <a:pt x="67" y="3"/>
                  </a:lnTo>
                  <a:lnTo>
                    <a:pt x="73" y="9"/>
                  </a:lnTo>
                  <a:lnTo>
                    <a:pt x="69" y="19"/>
                  </a:lnTo>
                  <a:lnTo>
                    <a:pt x="81" y="30"/>
                  </a:lnTo>
                  <a:lnTo>
                    <a:pt x="85" y="29"/>
                  </a:lnTo>
                  <a:lnTo>
                    <a:pt x="93" y="44"/>
                  </a:lnTo>
                  <a:lnTo>
                    <a:pt x="110" y="49"/>
                  </a:lnTo>
                  <a:lnTo>
                    <a:pt x="124" y="59"/>
                  </a:lnTo>
                  <a:lnTo>
                    <a:pt x="149" y="63"/>
                  </a:lnTo>
                  <a:lnTo>
                    <a:pt x="175" y="57"/>
                  </a:lnTo>
                  <a:lnTo>
                    <a:pt x="176" y="52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39" name="Freeform 90"/>
            <p:cNvSpPr>
              <a:spLocks/>
            </p:cNvSpPr>
            <p:nvPr/>
          </p:nvSpPr>
          <p:spPr bwMode="auto">
            <a:xfrm>
              <a:off x="5254625" y="2676525"/>
              <a:ext cx="285750" cy="273050"/>
            </a:xfrm>
            <a:custGeom>
              <a:avLst/>
              <a:gdLst>
                <a:gd name="T0" fmla="*/ 2147483647 w 180"/>
                <a:gd name="T1" fmla="*/ 2147483647 h 172"/>
                <a:gd name="T2" fmla="*/ 2147483647 w 180"/>
                <a:gd name="T3" fmla="*/ 2147483647 h 172"/>
                <a:gd name="T4" fmla="*/ 2147483647 w 180"/>
                <a:gd name="T5" fmla="*/ 2147483647 h 172"/>
                <a:gd name="T6" fmla="*/ 2147483647 w 180"/>
                <a:gd name="T7" fmla="*/ 2147483647 h 172"/>
                <a:gd name="T8" fmla="*/ 2147483647 w 180"/>
                <a:gd name="T9" fmla="*/ 2147483647 h 172"/>
                <a:gd name="T10" fmla="*/ 2147483647 w 180"/>
                <a:gd name="T11" fmla="*/ 2147483647 h 172"/>
                <a:gd name="T12" fmla="*/ 2147483647 w 180"/>
                <a:gd name="T13" fmla="*/ 2147483647 h 172"/>
                <a:gd name="T14" fmla="*/ 2147483647 w 180"/>
                <a:gd name="T15" fmla="*/ 2147483647 h 172"/>
                <a:gd name="T16" fmla="*/ 2147483647 w 180"/>
                <a:gd name="T17" fmla="*/ 2147483647 h 172"/>
                <a:gd name="T18" fmla="*/ 2147483647 w 180"/>
                <a:gd name="T19" fmla="*/ 2147483647 h 172"/>
                <a:gd name="T20" fmla="*/ 2147483647 w 180"/>
                <a:gd name="T21" fmla="*/ 2147483647 h 172"/>
                <a:gd name="T22" fmla="*/ 2147483647 w 180"/>
                <a:gd name="T23" fmla="*/ 2147483647 h 172"/>
                <a:gd name="T24" fmla="*/ 2147483647 w 180"/>
                <a:gd name="T25" fmla="*/ 2147483647 h 172"/>
                <a:gd name="T26" fmla="*/ 2147483647 w 180"/>
                <a:gd name="T27" fmla="*/ 2147483647 h 172"/>
                <a:gd name="T28" fmla="*/ 2147483647 w 180"/>
                <a:gd name="T29" fmla="*/ 2147483647 h 172"/>
                <a:gd name="T30" fmla="*/ 2147483647 w 180"/>
                <a:gd name="T31" fmla="*/ 2147483647 h 172"/>
                <a:gd name="T32" fmla="*/ 2147483647 w 180"/>
                <a:gd name="T33" fmla="*/ 2147483647 h 172"/>
                <a:gd name="T34" fmla="*/ 2147483647 w 180"/>
                <a:gd name="T35" fmla="*/ 2147483647 h 172"/>
                <a:gd name="T36" fmla="*/ 2147483647 w 180"/>
                <a:gd name="T37" fmla="*/ 2147483647 h 172"/>
                <a:gd name="T38" fmla="*/ 0 w 180"/>
                <a:gd name="T39" fmla="*/ 2147483647 h 172"/>
                <a:gd name="T40" fmla="*/ 2147483647 w 180"/>
                <a:gd name="T41" fmla="*/ 2147483647 h 172"/>
                <a:gd name="T42" fmla="*/ 2147483647 w 180"/>
                <a:gd name="T43" fmla="*/ 2147483647 h 172"/>
                <a:gd name="T44" fmla="*/ 2147483647 w 180"/>
                <a:gd name="T45" fmla="*/ 2147483647 h 172"/>
                <a:gd name="T46" fmla="*/ 2147483647 w 180"/>
                <a:gd name="T47" fmla="*/ 2147483647 h 172"/>
                <a:gd name="T48" fmla="*/ 2147483647 w 180"/>
                <a:gd name="T49" fmla="*/ 2147483647 h 172"/>
                <a:gd name="T50" fmla="*/ 2147483647 w 180"/>
                <a:gd name="T51" fmla="*/ 0 h 172"/>
                <a:gd name="T52" fmla="*/ 2147483647 w 180"/>
                <a:gd name="T53" fmla="*/ 2147483647 h 172"/>
                <a:gd name="T54" fmla="*/ 2147483647 w 180"/>
                <a:gd name="T55" fmla="*/ 2147483647 h 172"/>
                <a:gd name="T56" fmla="*/ 2147483647 w 180"/>
                <a:gd name="T57" fmla="*/ 2147483647 h 172"/>
                <a:gd name="T58" fmla="*/ 2147483647 w 180"/>
                <a:gd name="T59" fmla="*/ 2147483647 h 17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80"/>
                <a:gd name="T91" fmla="*/ 0 h 172"/>
                <a:gd name="T92" fmla="*/ 180 w 180"/>
                <a:gd name="T93" fmla="*/ 172 h 17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80" h="172">
                  <a:moveTo>
                    <a:pt x="107" y="29"/>
                  </a:moveTo>
                  <a:lnTo>
                    <a:pt x="119" y="36"/>
                  </a:lnTo>
                  <a:lnTo>
                    <a:pt x="122" y="48"/>
                  </a:lnTo>
                  <a:lnTo>
                    <a:pt x="115" y="55"/>
                  </a:lnTo>
                  <a:lnTo>
                    <a:pt x="113" y="71"/>
                  </a:lnTo>
                  <a:lnTo>
                    <a:pt x="128" y="91"/>
                  </a:lnTo>
                  <a:lnTo>
                    <a:pt x="151" y="102"/>
                  </a:lnTo>
                  <a:lnTo>
                    <a:pt x="162" y="118"/>
                  </a:lnTo>
                  <a:lnTo>
                    <a:pt x="161" y="133"/>
                  </a:lnTo>
                  <a:lnTo>
                    <a:pt x="167" y="133"/>
                  </a:lnTo>
                  <a:lnTo>
                    <a:pt x="169" y="144"/>
                  </a:lnTo>
                  <a:lnTo>
                    <a:pt x="180" y="155"/>
                  </a:lnTo>
                  <a:lnTo>
                    <a:pt x="169" y="154"/>
                  </a:lnTo>
                  <a:lnTo>
                    <a:pt x="157" y="152"/>
                  </a:lnTo>
                  <a:lnTo>
                    <a:pt x="147" y="172"/>
                  </a:lnTo>
                  <a:lnTo>
                    <a:pt x="114" y="170"/>
                  </a:lnTo>
                  <a:lnTo>
                    <a:pt x="59" y="129"/>
                  </a:lnTo>
                  <a:lnTo>
                    <a:pt x="31" y="114"/>
                  </a:lnTo>
                  <a:lnTo>
                    <a:pt x="10" y="109"/>
                  </a:lnTo>
                  <a:lnTo>
                    <a:pt x="0" y="83"/>
                  </a:lnTo>
                  <a:lnTo>
                    <a:pt x="35" y="62"/>
                  </a:lnTo>
                  <a:lnTo>
                    <a:pt x="38" y="37"/>
                  </a:lnTo>
                  <a:lnTo>
                    <a:pt x="35" y="22"/>
                  </a:lnTo>
                  <a:lnTo>
                    <a:pt x="43" y="17"/>
                  </a:lnTo>
                  <a:lnTo>
                    <a:pt x="50" y="4"/>
                  </a:lnTo>
                  <a:lnTo>
                    <a:pt x="57" y="0"/>
                  </a:lnTo>
                  <a:lnTo>
                    <a:pt x="78" y="3"/>
                  </a:lnTo>
                  <a:lnTo>
                    <a:pt x="84" y="8"/>
                  </a:lnTo>
                  <a:lnTo>
                    <a:pt x="92" y="5"/>
                  </a:lnTo>
                  <a:lnTo>
                    <a:pt x="107" y="2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3" name="Freeform 92"/>
            <p:cNvSpPr>
              <a:spLocks/>
            </p:cNvSpPr>
            <p:nvPr/>
          </p:nvSpPr>
          <p:spPr bwMode="auto">
            <a:xfrm>
              <a:off x="5135315" y="2811746"/>
              <a:ext cx="37940" cy="124862"/>
            </a:xfrm>
            <a:custGeom>
              <a:avLst/>
              <a:gdLst>
                <a:gd name="T0" fmla="*/ 23 w 24"/>
                <a:gd name="T1" fmla="*/ 12 h 79"/>
                <a:gd name="T2" fmla="*/ 20 w 24"/>
                <a:gd name="T3" fmla="*/ 19 h 79"/>
                <a:gd name="T4" fmla="*/ 14 w 24"/>
                <a:gd name="T5" fmla="*/ 16 h 79"/>
                <a:gd name="T6" fmla="*/ 11 w 24"/>
                <a:gd name="T7" fmla="*/ 30 h 79"/>
                <a:gd name="T8" fmla="*/ 16 w 24"/>
                <a:gd name="T9" fmla="*/ 32 h 79"/>
                <a:gd name="T10" fmla="*/ 12 w 24"/>
                <a:gd name="T11" fmla="*/ 35 h 79"/>
                <a:gd name="T12" fmla="*/ 12 w 24"/>
                <a:gd name="T13" fmla="*/ 40 h 79"/>
                <a:gd name="T14" fmla="*/ 20 w 24"/>
                <a:gd name="T15" fmla="*/ 37 h 79"/>
                <a:gd name="T16" fmla="*/ 21 w 24"/>
                <a:gd name="T17" fmla="*/ 45 h 79"/>
                <a:gd name="T18" fmla="*/ 15 w 24"/>
                <a:gd name="T19" fmla="*/ 79 h 79"/>
                <a:gd name="T20" fmla="*/ 0 w 24"/>
                <a:gd name="T21" fmla="*/ 43 h 79"/>
                <a:gd name="T22" fmla="*/ 5 w 24"/>
                <a:gd name="T23" fmla="*/ 36 h 79"/>
                <a:gd name="T24" fmla="*/ 3 w 24"/>
                <a:gd name="T25" fmla="*/ 35 h 79"/>
                <a:gd name="T26" fmla="*/ 7 w 24"/>
                <a:gd name="T27" fmla="*/ 25 h 79"/>
                <a:gd name="T28" fmla="*/ 9 w 24"/>
                <a:gd name="T29" fmla="*/ 10 h 79"/>
                <a:gd name="T30" fmla="*/ 11 w 24"/>
                <a:gd name="T31" fmla="*/ 4 h 79"/>
                <a:gd name="T32" fmla="*/ 11 w 24"/>
                <a:gd name="T33" fmla="*/ 4 h 79"/>
                <a:gd name="T34" fmla="*/ 17 w 24"/>
                <a:gd name="T35" fmla="*/ 4 h 79"/>
                <a:gd name="T36" fmla="*/ 18 w 24"/>
                <a:gd name="T37" fmla="*/ 1 h 79"/>
                <a:gd name="T38" fmla="*/ 23 w 24"/>
                <a:gd name="T39" fmla="*/ 0 h 79"/>
                <a:gd name="T40" fmla="*/ 24 w 24"/>
                <a:gd name="T41" fmla="*/ 9 h 79"/>
                <a:gd name="T42" fmla="*/ 22 w 24"/>
                <a:gd name="T43" fmla="*/ 12 h 79"/>
                <a:gd name="T44" fmla="*/ 23 w 24"/>
                <a:gd name="T4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79">
                  <a:moveTo>
                    <a:pt x="23" y="12"/>
                  </a:moveTo>
                  <a:lnTo>
                    <a:pt x="20" y="19"/>
                  </a:lnTo>
                  <a:lnTo>
                    <a:pt x="14" y="16"/>
                  </a:lnTo>
                  <a:lnTo>
                    <a:pt x="11" y="30"/>
                  </a:lnTo>
                  <a:lnTo>
                    <a:pt x="16" y="32"/>
                  </a:lnTo>
                  <a:lnTo>
                    <a:pt x="12" y="35"/>
                  </a:lnTo>
                  <a:lnTo>
                    <a:pt x="12" y="40"/>
                  </a:lnTo>
                  <a:lnTo>
                    <a:pt x="20" y="37"/>
                  </a:lnTo>
                  <a:lnTo>
                    <a:pt x="21" y="45"/>
                  </a:lnTo>
                  <a:lnTo>
                    <a:pt x="15" y="79"/>
                  </a:lnTo>
                  <a:lnTo>
                    <a:pt x="0" y="43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7" y="25"/>
                  </a:lnTo>
                  <a:lnTo>
                    <a:pt x="9" y="1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7" y="4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4" y="9"/>
                  </a:lnTo>
                  <a:lnTo>
                    <a:pt x="22" y="12"/>
                  </a:lnTo>
                  <a:lnTo>
                    <a:pt x="23" y="1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41" name="Freeform 93"/>
            <p:cNvSpPr>
              <a:spLocks/>
            </p:cNvSpPr>
            <p:nvPr/>
          </p:nvSpPr>
          <p:spPr bwMode="auto">
            <a:xfrm>
              <a:off x="4519612" y="2649537"/>
              <a:ext cx="82550" cy="52388"/>
            </a:xfrm>
            <a:custGeom>
              <a:avLst/>
              <a:gdLst>
                <a:gd name="T0" fmla="*/ 2147483647 w 52"/>
                <a:gd name="T1" fmla="*/ 0 h 33"/>
                <a:gd name="T2" fmla="*/ 2147483647 w 52"/>
                <a:gd name="T3" fmla="*/ 2147483647 h 33"/>
                <a:gd name="T4" fmla="*/ 2147483647 w 52"/>
                <a:gd name="T5" fmla="*/ 2147483647 h 33"/>
                <a:gd name="T6" fmla="*/ 2147483647 w 52"/>
                <a:gd name="T7" fmla="*/ 2147483647 h 33"/>
                <a:gd name="T8" fmla="*/ 2147483647 w 52"/>
                <a:gd name="T9" fmla="*/ 2147483647 h 33"/>
                <a:gd name="T10" fmla="*/ 2147483647 w 52"/>
                <a:gd name="T11" fmla="*/ 2147483647 h 33"/>
                <a:gd name="T12" fmla="*/ 0 w 52"/>
                <a:gd name="T13" fmla="*/ 2147483647 h 33"/>
                <a:gd name="T14" fmla="*/ 2147483647 w 52"/>
                <a:gd name="T15" fmla="*/ 2147483647 h 33"/>
                <a:gd name="T16" fmla="*/ 2147483647 w 52"/>
                <a:gd name="T17" fmla="*/ 2147483647 h 33"/>
                <a:gd name="T18" fmla="*/ 2147483647 w 52"/>
                <a:gd name="T19" fmla="*/ 2147483647 h 33"/>
                <a:gd name="T20" fmla="*/ 2147483647 w 52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2"/>
                <a:gd name="T34" fmla="*/ 0 h 33"/>
                <a:gd name="T35" fmla="*/ 52 w 52"/>
                <a:gd name="T36" fmla="*/ 33 h 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2" h="33">
                  <a:moveTo>
                    <a:pt x="52" y="0"/>
                  </a:moveTo>
                  <a:lnTo>
                    <a:pt x="47" y="16"/>
                  </a:lnTo>
                  <a:lnTo>
                    <a:pt x="50" y="23"/>
                  </a:lnTo>
                  <a:lnTo>
                    <a:pt x="47" y="33"/>
                  </a:lnTo>
                  <a:lnTo>
                    <a:pt x="33" y="25"/>
                  </a:lnTo>
                  <a:lnTo>
                    <a:pt x="24" y="23"/>
                  </a:lnTo>
                  <a:lnTo>
                    <a:pt x="0" y="13"/>
                  </a:lnTo>
                  <a:lnTo>
                    <a:pt x="2" y="2"/>
                  </a:lnTo>
                  <a:lnTo>
                    <a:pt x="22" y="4"/>
                  </a:lnTo>
                  <a:lnTo>
                    <a:pt x="39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42" name="Freeform 94"/>
            <p:cNvSpPr>
              <a:spLocks/>
            </p:cNvSpPr>
            <p:nvPr/>
          </p:nvSpPr>
          <p:spPr bwMode="auto">
            <a:xfrm>
              <a:off x="4400550" y="2551112"/>
              <a:ext cx="44450" cy="76200"/>
            </a:xfrm>
            <a:custGeom>
              <a:avLst/>
              <a:gdLst>
                <a:gd name="T0" fmla="*/ 2147483647 w 28"/>
                <a:gd name="T1" fmla="*/ 0 h 48"/>
                <a:gd name="T2" fmla="*/ 2147483647 w 28"/>
                <a:gd name="T3" fmla="*/ 2147483647 h 48"/>
                <a:gd name="T4" fmla="*/ 2147483647 w 28"/>
                <a:gd name="T5" fmla="*/ 2147483647 h 48"/>
                <a:gd name="T6" fmla="*/ 2147483647 w 28"/>
                <a:gd name="T7" fmla="*/ 2147483647 h 48"/>
                <a:gd name="T8" fmla="*/ 2147483647 w 28"/>
                <a:gd name="T9" fmla="*/ 2147483647 h 48"/>
                <a:gd name="T10" fmla="*/ 2147483647 w 28"/>
                <a:gd name="T11" fmla="*/ 2147483647 h 48"/>
                <a:gd name="T12" fmla="*/ 2147483647 w 28"/>
                <a:gd name="T13" fmla="*/ 2147483647 h 48"/>
                <a:gd name="T14" fmla="*/ 0 w 28"/>
                <a:gd name="T15" fmla="*/ 2147483647 h 48"/>
                <a:gd name="T16" fmla="*/ 2147483647 w 28"/>
                <a:gd name="T17" fmla="*/ 2147483647 h 48"/>
                <a:gd name="T18" fmla="*/ 2147483647 w 28"/>
                <a:gd name="T19" fmla="*/ 0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"/>
                <a:gd name="T31" fmla="*/ 0 h 48"/>
                <a:gd name="T32" fmla="*/ 28 w 28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" h="48">
                  <a:moveTo>
                    <a:pt x="17" y="0"/>
                  </a:moveTo>
                  <a:lnTo>
                    <a:pt x="28" y="15"/>
                  </a:lnTo>
                  <a:lnTo>
                    <a:pt x="27" y="42"/>
                  </a:lnTo>
                  <a:lnTo>
                    <a:pt x="19" y="41"/>
                  </a:lnTo>
                  <a:lnTo>
                    <a:pt x="12" y="48"/>
                  </a:lnTo>
                  <a:lnTo>
                    <a:pt x="6" y="43"/>
                  </a:lnTo>
                  <a:lnTo>
                    <a:pt x="4" y="18"/>
                  </a:lnTo>
                  <a:lnTo>
                    <a:pt x="0" y="6"/>
                  </a:lnTo>
                  <a:lnTo>
                    <a:pt x="9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43" name="Freeform 95"/>
            <p:cNvSpPr>
              <a:spLocks/>
            </p:cNvSpPr>
            <p:nvPr/>
          </p:nvSpPr>
          <p:spPr bwMode="auto">
            <a:xfrm>
              <a:off x="4359275" y="2360612"/>
              <a:ext cx="319088" cy="298450"/>
            </a:xfrm>
            <a:custGeom>
              <a:avLst/>
              <a:gdLst>
                <a:gd name="T0" fmla="*/ 2147483647 w 201"/>
                <a:gd name="T1" fmla="*/ 2147483647 h 188"/>
                <a:gd name="T2" fmla="*/ 2147483647 w 201"/>
                <a:gd name="T3" fmla="*/ 2147483647 h 188"/>
                <a:gd name="T4" fmla="*/ 2147483647 w 201"/>
                <a:gd name="T5" fmla="*/ 2147483647 h 188"/>
                <a:gd name="T6" fmla="*/ 2147483647 w 201"/>
                <a:gd name="T7" fmla="*/ 2147483647 h 188"/>
                <a:gd name="T8" fmla="*/ 2147483647 w 201"/>
                <a:gd name="T9" fmla="*/ 2147483647 h 188"/>
                <a:gd name="T10" fmla="*/ 2147483647 w 201"/>
                <a:gd name="T11" fmla="*/ 2147483647 h 188"/>
                <a:gd name="T12" fmla="*/ 2147483647 w 201"/>
                <a:gd name="T13" fmla="*/ 2147483647 h 188"/>
                <a:gd name="T14" fmla="*/ 2147483647 w 201"/>
                <a:gd name="T15" fmla="*/ 2147483647 h 188"/>
                <a:gd name="T16" fmla="*/ 2147483647 w 201"/>
                <a:gd name="T17" fmla="*/ 2147483647 h 188"/>
                <a:gd name="T18" fmla="*/ 2147483647 w 201"/>
                <a:gd name="T19" fmla="*/ 2147483647 h 188"/>
                <a:gd name="T20" fmla="*/ 2147483647 w 201"/>
                <a:gd name="T21" fmla="*/ 2147483647 h 188"/>
                <a:gd name="T22" fmla="*/ 2147483647 w 201"/>
                <a:gd name="T23" fmla="*/ 2147483647 h 188"/>
                <a:gd name="T24" fmla="*/ 2147483647 w 201"/>
                <a:gd name="T25" fmla="*/ 2147483647 h 188"/>
                <a:gd name="T26" fmla="*/ 2147483647 w 201"/>
                <a:gd name="T27" fmla="*/ 2147483647 h 188"/>
                <a:gd name="T28" fmla="*/ 2147483647 w 201"/>
                <a:gd name="T29" fmla="*/ 2147483647 h 188"/>
                <a:gd name="T30" fmla="*/ 2147483647 w 201"/>
                <a:gd name="T31" fmla="*/ 2147483647 h 188"/>
                <a:gd name="T32" fmla="*/ 2147483647 w 201"/>
                <a:gd name="T33" fmla="*/ 2147483647 h 188"/>
                <a:gd name="T34" fmla="*/ 2147483647 w 201"/>
                <a:gd name="T35" fmla="*/ 2147483647 h 188"/>
                <a:gd name="T36" fmla="*/ 2147483647 w 201"/>
                <a:gd name="T37" fmla="*/ 2147483647 h 188"/>
                <a:gd name="T38" fmla="*/ 2147483647 w 201"/>
                <a:gd name="T39" fmla="*/ 2147483647 h 188"/>
                <a:gd name="T40" fmla="*/ 2147483647 w 201"/>
                <a:gd name="T41" fmla="*/ 2147483647 h 188"/>
                <a:gd name="T42" fmla="*/ 2147483647 w 201"/>
                <a:gd name="T43" fmla="*/ 2147483647 h 188"/>
                <a:gd name="T44" fmla="*/ 2147483647 w 201"/>
                <a:gd name="T45" fmla="*/ 2147483647 h 188"/>
                <a:gd name="T46" fmla="*/ 2147483647 w 201"/>
                <a:gd name="T47" fmla="*/ 2147483647 h 188"/>
                <a:gd name="T48" fmla="*/ 0 w 201"/>
                <a:gd name="T49" fmla="*/ 2147483647 h 188"/>
                <a:gd name="T50" fmla="*/ 0 w 201"/>
                <a:gd name="T51" fmla="*/ 2147483647 h 188"/>
                <a:gd name="T52" fmla="*/ 2147483647 w 201"/>
                <a:gd name="T53" fmla="*/ 2147483647 h 188"/>
                <a:gd name="T54" fmla="*/ 2147483647 w 201"/>
                <a:gd name="T55" fmla="*/ 2147483647 h 188"/>
                <a:gd name="T56" fmla="*/ 2147483647 w 201"/>
                <a:gd name="T57" fmla="*/ 2147483647 h 188"/>
                <a:gd name="T58" fmla="*/ 2147483647 w 201"/>
                <a:gd name="T59" fmla="*/ 2147483647 h 188"/>
                <a:gd name="T60" fmla="*/ 2147483647 w 201"/>
                <a:gd name="T61" fmla="*/ 2147483647 h 188"/>
                <a:gd name="T62" fmla="*/ 2147483647 w 201"/>
                <a:gd name="T63" fmla="*/ 2147483647 h 188"/>
                <a:gd name="T64" fmla="*/ 2147483647 w 201"/>
                <a:gd name="T65" fmla="*/ 2147483647 h 1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1"/>
                <a:gd name="T100" fmla="*/ 0 h 188"/>
                <a:gd name="T101" fmla="*/ 201 w 201"/>
                <a:gd name="T102" fmla="*/ 188 h 18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1" h="188">
                  <a:moveTo>
                    <a:pt x="90" y="7"/>
                  </a:moveTo>
                  <a:lnTo>
                    <a:pt x="114" y="12"/>
                  </a:lnTo>
                  <a:lnTo>
                    <a:pt x="113" y="22"/>
                  </a:lnTo>
                  <a:lnTo>
                    <a:pt x="117" y="31"/>
                  </a:lnTo>
                  <a:lnTo>
                    <a:pt x="104" y="28"/>
                  </a:lnTo>
                  <a:lnTo>
                    <a:pt x="91" y="35"/>
                  </a:lnTo>
                  <a:lnTo>
                    <a:pt x="93" y="45"/>
                  </a:lnTo>
                  <a:lnTo>
                    <a:pt x="91" y="51"/>
                  </a:lnTo>
                  <a:lnTo>
                    <a:pt x="97" y="61"/>
                  </a:lnTo>
                  <a:lnTo>
                    <a:pt x="113" y="72"/>
                  </a:lnTo>
                  <a:lnTo>
                    <a:pt x="122" y="89"/>
                  </a:lnTo>
                  <a:lnTo>
                    <a:pt x="142" y="105"/>
                  </a:lnTo>
                  <a:lnTo>
                    <a:pt x="155" y="105"/>
                  </a:lnTo>
                  <a:lnTo>
                    <a:pt x="160" y="110"/>
                  </a:lnTo>
                  <a:lnTo>
                    <a:pt x="155" y="114"/>
                  </a:lnTo>
                  <a:lnTo>
                    <a:pt x="171" y="121"/>
                  </a:lnTo>
                  <a:lnTo>
                    <a:pt x="183" y="127"/>
                  </a:lnTo>
                  <a:lnTo>
                    <a:pt x="199" y="138"/>
                  </a:lnTo>
                  <a:lnTo>
                    <a:pt x="201" y="142"/>
                  </a:lnTo>
                  <a:lnTo>
                    <a:pt x="198" y="149"/>
                  </a:lnTo>
                  <a:lnTo>
                    <a:pt x="188" y="140"/>
                  </a:lnTo>
                  <a:lnTo>
                    <a:pt x="173" y="136"/>
                  </a:lnTo>
                  <a:lnTo>
                    <a:pt x="167" y="150"/>
                  </a:lnTo>
                  <a:lnTo>
                    <a:pt x="180" y="157"/>
                  </a:lnTo>
                  <a:lnTo>
                    <a:pt x="179" y="168"/>
                  </a:lnTo>
                  <a:lnTo>
                    <a:pt x="172" y="169"/>
                  </a:lnTo>
                  <a:lnTo>
                    <a:pt x="163" y="187"/>
                  </a:lnTo>
                  <a:lnTo>
                    <a:pt x="156" y="188"/>
                  </a:lnTo>
                  <a:lnTo>
                    <a:pt x="156" y="182"/>
                  </a:lnTo>
                  <a:lnTo>
                    <a:pt x="159" y="171"/>
                  </a:lnTo>
                  <a:lnTo>
                    <a:pt x="162" y="167"/>
                  </a:lnTo>
                  <a:lnTo>
                    <a:pt x="155" y="155"/>
                  </a:lnTo>
                  <a:lnTo>
                    <a:pt x="149" y="144"/>
                  </a:lnTo>
                  <a:lnTo>
                    <a:pt x="142" y="142"/>
                  </a:lnTo>
                  <a:lnTo>
                    <a:pt x="136" y="133"/>
                  </a:lnTo>
                  <a:lnTo>
                    <a:pt x="125" y="129"/>
                  </a:lnTo>
                  <a:lnTo>
                    <a:pt x="118" y="121"/>
                  </a:lnTo>
                  <a:lnTo>
                    <a:pt x="105" y="120"/>
                  </a:lnTo>
                  <a:lnTo>
                    <a:pt x="91" y="110"/>
                  </a:lnTo>
                  <a:lnTo>
                    <a:pt x="76" y="97"/>
                  </a:lnTo>
                  <a:lnTo>
                    <a:pt x="64" y="85"/>
                  </a:lnTo>
                  <a:lnTo>
                    <a:pt x="58" y="65"/>
                  </a:lnTo>
                  <a:lnTo>
                    <a:pt x="49" y="63"/>
                  </a:lnTo>
                  <a:lnTo>
                    <a:pt x="35" y="56"/>
                  </a:lnTo>
                  <a:lnTo>
                    <a:pt x="28" y="58"/>
                  </a:lnTo>
                  <a:lnTo>
                    <a:pt x="19" y="68"/>
                  </a:lnTo>
                  <a:lnTo>
                    <a:pt x="12" y="69"/>
                  </a:lnTo>
                  <a:lnTo>
                    <a:pt x="13" y="61"/>
                  </a:lnTo>
                  <a:lnTo>
                    <a:pt x="4" y="58"/>
                  </a:lnTo>
                  <a:lnTo>
                    <a:pt x="0" y="42"/>
                  </a:lnTo>
                  <a:lnTo>
                    <a:pt x="5" y="36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8" y="27"/>
                  </a:lnTo>
                  <a:lnTo>
                    <a:pt x="16" y="26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35" y="22"/>
                  </a:lnTo>
                  <a:lnTo>
                    <a:pt x="38" y="13"/>
                  </a:lnTo>
                  <a:lnTo>
                    <a:pt x="51" y="16"/>
                  </a:lnTo>
                  <a:lnTo>
                    <a:pt x="58" y="12"/>
                  </a:lnTo>
                  <a:lnTo>
                    <a:pt x="58" y="4"/>
                  </a:lnTo>
                  <a:lnTo>
                    <a:pt x="68" y="7"/>
                  </a:lnTo>
                  <a:lnTo>
                    <a:pt x="70" y="3"/>
                  </a:lnTo>
                  <a:lnTo>
                    <a:pt x="86" y="0"/>
                  </a:lnTo>
                  <a:lnTo>
                    <a:pt x="90" y="7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7" name="Freeform 97"/>
            <p:cNvSpPr>
              <a:spLocks/>
            </p:cNvSpPr>
            <p:nvPr/>
          </p:nvSpPr>
          <p:spPr bwMode="auto">
            <a:xfrm>
              <a:off x="5160059" y="2808371"/>
              <a:ext cx="110518" cy="138360"/>
            </a:xfrm>
            <a:custGeom>
              <a:avLst/>
              <a:gdLst>
                <a:gd name="T0" fmla="*/ 5 w 70"/>
                <a:gd name="T1" fmla="*/ 21 h 87"/>
                <a:gd name="T2" fmla="*/ 8 w 70"/>
                <a:gd name="T3" fmla="*/ 14 h 87"/>
                <a:gd name="T4" fmla="*/ 28 w 70"/>
                <a:gd name="T5" fmla="*/ 22 h 87"/>
                <a:gd name="T6" fmla="*/ 60 w 70"/>
                <a:gd name="T7" fmla="*/ 0 h 87"/>
                <a:gd name="T8" fmla="*/ 70 w 70"/>
                <a:gd name="T9" fmla="*/ 26 h 87"/>
                <a:gd name="T10" fmla="*/ 67 w 70"/>
                <a:gd name="T11" fmla="*/ 29 h 87"/>
                <a:gd name="T12" fmla="*/ 33 w 70"/>
                <a:gd name="T13" fmla="*/ 39 h 87"/>
                <a:gd name="T14" fmla="*/ 52 w 70"/>
                <a:gd name="T15" fmla="*/ 60 h 87"/>
                <a:gd name="T16" fmla="*/ 47 w 70"/>
                <a:gd name="T17" fmla="*/ 63 h 87"/>
                <a:gd name="T18" fmla="*/ 45 w 70"/>
                <a:gd name="T19" fmla="*/ 70 h 87"/>
                <a:gd name="T20" fmla="*/ 32 w 70"/>
                <a:gd name="T21" fmla="*/ 73 h 87"/>
                <a:gd name="T22" fmla="*/ 28 w 70"/>
                <a:gd name="T23" fmla="*/ 81 h 87"/>
                <a:gd name="T24" fmla="*/ 21 w 70"/>
                <a:gd name="T25" fmla="*/ 87 h 87"/>
                <a:gd name="T26" fmla="*/ 1 w 70"/>
                <a:gd name="T27" fmla="*/ 84 h 87"/>
                <a:gd name="T28" fmla="*/ 0 w 70"/>
                <a:gd name="T29" fmla="*/ 81 h 87"/>
                <a:gd name="T30" fmla="*/ 6 w 70"/>
                <a:gd name="T31" fmla="*/ 47 h 87"/>
                <a:gd name="T32" fmla="*/ 5 w 70"/>
                <a:gd name="T33" fmla="*/ 39 h 87"/>
                <a:gd name="T34" fmla="*/ 7 w 70"/>
                <a:gd name="T35" fmla="*/ 33 h 87"/>
                <a:gd name="T36" fmla="*/ 5 w 70"/>
                <a:gd name="T37" fmla="*/ 2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87">
                  <a:moveTo>
                    <a:pt x="5" y="21"/>
                  </a:moveTo>
                  <a:lnTo>
                    <a:pt x="8" y="14"/>
                  </a:lnTo>
                  <a:lnTo>
                    <a:pt x="28" y="22"/>
                  </a:lnTo>
                  <a:lnTo>
                    <a:pt x="60" y="0"/>
                  </a:lnTo>
                  <a:lnTo>
                    <a:pt x="70" y="26"/>
                  </a:lnTo>
                  <a:lnTo>
                    <a:pt x="67" y="29"/>
                  </a:lnTo>
                  <a:lnTo>
                    <a:pt x="33" y="39"/>
                  </a:lnTo>
                  <a:lnTo>
                    <a:pt x="52" y="60"/>
                  </a:lnTo>
                  <a:lnTo>
                    <a:pt x="47" y="63"/>
                  </a:lnTo>
                  <a:lnTo>
                    <a:pt x="45" y="70"/>
                  </a:lnTo>
                  <a:lnTo>
                    <a:pt x="32" y="73"/>
                  </a:lnTo>
                  <a:lnTo>
                    <a:pt x="28" y="81"/>
                  </a:lnTo>
                  <a:lnTo>
                    <a:pt x="21" y="87"/>
                  </a:lnTo>
                  <a:lnTo>
                    <a:pt x="1" y="84"/>
                  </a:lnTo>
                  <a:lnTo>
                    <a:pt x="0" y="81"/>
                  </a:lnTo>
                  <a:lnTo>
                    <a:pt x="6" y="47"/>
                  </a:lnTo>
                  <a:lnTo>
                    <a:pt x="5" y="39"/>
                  </a:lnTo>
                  <a:lnTo>
                    <a:pt x="7" y="33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45" name="Freeform 98"/>
            <p:cNvSpPr>
              <a:spLocks/>
            </p:cNvSpPr>
            <p:nvPr/>
          </p:nvSpPr>
          <p:spPr bwMode="auto">
            <a:xfrm>
              <a:off x="7839075" y="2776537"/>
              <a:ext cx="60325" cy="53975"/>
            </a:xfrm>
            <a:custGeom>
              <a:avLst/>
              <a:gdLst>
                <a:gd name="T0" fmla="*/ 2147483647 w 38"/>
                <a:gd name="T1" fmla="*/ 2147483647 h 34"/>
                <a:gd name="T2" fmla="*/ 2147483647 w 38"/>
                <a:gd name="T3" fmla="*/ 2147483647 h 34"/>
                <a:gd name="T4" fmla="*/ 2147483647 w 38"/>
                <a:gd name="T5" fmla="*/ 2147483647 h 34"/>
                <a:gd name="T6" fmla="*/ 2147483647 w 38"/>
                <a:gd name="T7" fmla="*/ 2147483647 h 34"/>
                <a:gd name="T8" fmla="*/ 2147483647 w 38"/>
                <a:gd name="T9" fmla="*/ 2147483647 h 34"/>
                <a:gd name="T10" fmla="*/ 2147483647 w 38"/>
                <a:gd name="T11" fmla="*/ 2147483647 h 34"/>
                <a:gd name="T12" fmla="*/ 2147483647 w 38"/>
                <a:gd name="T13" fmla="*/ 2147483647 h 34"/>
                <a:gd name="T14" fmla="*/ 0 w 38"/>
                <a:gd name="T15" fmla="*/ 2147483647 h 34"/>
                <a:gd name="T16" fmla="*/ 2147483647 w 38"/>
                <a:gd name="T17" fmla="*/ 2147483647 h 34"/>
                <a:gd name="T18" fmla="*/ 2147483647 w 38"/>
                <a:gd name="T19" fmla="*/ 2147483647 h 34"/>
                <a:gd name="T20" fmla="*/ 2147483647 w 38"/>
                <a:gd name="T21" fmla="*/ 0 h 34"/>
                <a:gd name="T22" fmla="*/ 2147483647 w 38"/>
                <a:gd name="T23" fmla="*/ 2147483647 h 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"/>
                <a:gd name="T37" fmla="*/ 0 h 34"/>
                <a:gd name="T38" fmla="*/ 38 w 38"/>
                <a:gd name="T39" fmla="*/ 34 h 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" h="34">
                  <a:moveTo>
                    <a:pt x="33" y="4"/>
                  </a:moveTo>
                  <a:lnTo>
                    <a:pt x="38" y="11"/>
                  </a:lnTo>
                  <a:lnTo>
                    <a:pt x="34" y="24"/>
                  </a:lnTo>
                  <a:lnTo>
                    <a:pt x="24" y="17"/>
                  </a:lnTo>
                  <a:lnTo>
                    <a:pt x="17" y="22"/>
                  </a:lnTo>
                  <a:lnTo>
                    <a:pt x="17" y="34"/>
                  </a:lnTo>
                  <a:lnTo>
                    <a:pt x="4" y="28"/>
                  </a:lnTo>
                  <a:lnTo>
                    <a:pt x="0" y="18"/>
                  </a:lnTo>
                  <a:lnTo>
                    <a:pt x="4" y="6"/>
                  </a:lnTo>
                  <a:lnTo>
                    <a:pt x="15" y="8"/>
                  </a:lnTo>
                  <a:lnTo>
                    <a:pt x="19" y="0"/>
                  </a:lnTo>
                  <a:lnTo>
                    <a:pt x="33" y="4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46" name="Freeform 99"/>
            <p:cNvSpPr>
              <a:spLocks/>
            </p:cNvSpPr>
            <p:nvPr/>
          </p:nvSpPr>
          <p:spPr bwMode="auto">
            <a:xfrm>
              <a:off x="7759700" y="2546350"/>
              <a:ext cx="276225" cy="339725"/>
            </a:xfrm>
            <a:custGeom>
              <a:avLst/>
              <a:gdLst>
                <a:gd name="T0" fmla="*/ 2147483647 w 174"/>
                <a:gd name="T1" fmla="*/ 2147483647 h 214"/>
                <a:gd name="T2" fmla="*/ 2147483647 w 174"/>
                <a:gd name="T3" fmla="*/ 2147483647 h 214"/>
                <a:gd name="T4" fmla="*/ 2147483647 w 174"/>
                <a:gd name="T5" fmla="*/ 2147483647 h 214"/>
                <a:gd name="T6" fmla="*/ 2147483647 w 174"/>
                <a:gd name="T7" fmla="*/ 2147483647 h 214"/>
                <a:gd name="T8" fmla="*/ 2147483647 w 174"/>
                <a:gd name="T9" fmla="*/ 2147483647 h 214"/>
                <a:gd name="T10" fmla="*/ 2147483647 w 174"/>
                <a:gd name="T11" fmla="*/ 2147483647 h 214"/>
                <a:gd name="T12" fmla="*/ 2147483647 w 174"/>
                <a:gd name="T13" fmla="*/ 2147483647 h 214"/>
                <a:gd name="T14" fmla="*/ 2147483647 w 174"/>
                <a:gd name="T15" fmla="*/ 2147483647 h 214"/>
                <a:gd name="T16" fmla="*/ 2147483647 w 174"/>
                <a:gd name="T17" fmla="*/ 2147483647 h 214"/>
                <a:gd name="T18" fmla="*/ 2147483647 w 174"/>
                <a:gd name="T19" fmla="*/ 2147483647 h 214"/>
                <a:gd name="T20" fmla="*/ 2147483647 w 174"/>
                <a:gd name="T21" fmla="*/ 2147483647 h 214"/>
                <a:gd name="T22" fmla="*/ 2147483647 w 174"/>
                <a:gd name="T23" fmla="*/ 2147483647 h 214"/>
                <a:gd name="T24" fmla="*/ 2147483647 w 174"/>
                <a:gd name="T25" fmla="*/ 2147483647 h 214"/>
                <a:gd name="T26" fmla="*/ 2147483647 w 174"/>
                <a:gd name="T27" fmla="*/ 2147483647 h 214"/>
                <a:gd name="T28" fmla="*/ 2147483647 w 174"/>
                <a:gd name="T29" fmla="*/ 2147483647 h 214"/>
                <a:gd name="T30" fmla="*/ 2147483647 w 174"/>
                <a:gd name="T31" fmla="*/ 2147483647 h 214"/>
                <a:gd name="T32" fmla="*/ 2147483647 w 174"/>
                <a:gd name="T33" fmla="*/ 2147483647 h 214"/>
                <a:gd name="T34" fmla="*/ 2147483647 w 174"/>
                <a:gd name="T35" fmla="*/ 2147483647 h 214"/>
                <a:gd name="T36" fmla="*/ 0 w 174"/>
                <a:gd name="T37" fmla="*/ 2147483647 h 214"/>
                <a:gd name="T38" fmla="*/ 2147483647 w 174"/>
                <a:gd name="T39" fmla="*/ 2147483647 h 214"/>
                <a:gd name="T40" fmla="*/ 2147483647 w 174"/>
                <a:gd name="T41" fmla="*/ 2147483647 h 214"/>
                <a:gd name="T42" fmla="*/ 2147483647 w 174"/>
                <a:gd name="T43" fmla="*/ 2147483647 h 214"/>
                <a:gd name="T44" fmla="*/ 2147483647 w 174"/>
                <a:gd name="T45" fmla="*/ 2147483647 h 214"/>
                <a:gd name="T46" fmla="*/ 2147483647 w 174"/>
                <a:gd name="T47" fmla="*/ 2147483647 h 214"/>
                <a:gd name="T48" fmla="*/ 2147483647 w 174"/>
                <a:gd name="T49" fmla="*/ 2147483647 h 214"/>
                <a:gd name="T50" fmla="*/ 2147483647 w 174"/>
                <a:gd name="T51" fmla="*/ 2147483647 h 214"/>
                <a:gd name="T52" fmla="*/ 2147483647 w 174"/>
                <a:gd name="T53" fmla="*/ 2147483647 h 214"/>
                <a:gd name="T54" fmla="*/ 2147483647 w 174"/>
                <a:gd name="T55" fmla="*/ 2147483647 h 214"/>
                <a:gd name="T56" fmla="*/ 2147483647 w 174"/>
                <a:gd name="T57" fmla="*/ 2147483647 h 214"/>
                <a:gd name="T58" fmla="*/ 2147483647 w 174"/>
                <a:gd name="T59" fmla="*/ 2147483647 h 214"/>
                <a:gd name="T60" fmla="*/ 2147483647 w 174"/>
                <a:gd name="T61" fmla="*/ 2147483647 h 214"/>
                <a:gd name="T62" fmla="*/ 2147483647 w 174"/>
                <a:gd name="T63" fmla="*/ 2147483647 h 214"/>
                <a:gd name="T64" fmla="*/ 2147483647 w 174"/>
                <a:gd name="T65" fmla="*/ 0 h 214"/>
                <a:gd name="T66" fmla="*/ 2147483647 w 174"/>
                <a:gd name="T67" fmla="*/ 2147483647 h 214"/>
                <a:gd name="T68" fmla="*/ 2147483647 w 174"/>
                <a:gd name="T69" fmla="*/ 2147483647 h 214"/>
                <a:gd name="T70" fmla="*/ 2147483647 w 174"/>
                <a:gd name="T71" fmla="*/ 2147483647 h 214"/>
                <a:gd name="T72" fmla="*/ 2147483647 w 174"/>
                <a:gd name="T73" fmla="*/ 2147483647 h 21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74"/>
                <a:gd name="T112" fmla="*/ 0 h 214"/>
                <a:gd name="T113" fmla="*/ 174 w 174"/>
                <a:gd name="T114" fmla="*/ 214 h 21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74" h="214">
                  <a:moveTo>
                    <a:pt x="164" y="87"/>
                  </a:moveTo>
                  <a:lnTo>
                    <a:pt x="166" y="104"/>
                  </a:lnTo>
                  <a:lnTo>
                    <a:pt x="174" y="114"/>
                  </a:lnTo>
                  <a:lnTo>
                    <a:pt x="171" y="129"/>
                  </a:lnTo>
                  <a:lnTo>
                    <a:pt x="154" y="139"/>
                  </a:lnTo>
                  <a:lnTo>
                    <a:pt x="124" y="140"/>
                  </a:lnTo>
                  <a:lnTo>
                    <a:pt x="109" y="163"/>
                  </a:lnTo>
                  <a:lnTo>
                    <a:pt x="94" y="155"/>
                  </a:lnTo>
                  <a:lnTo>
                    <a:pt x="87" y="140"/>
                  </a:lnTo>
                  <a:lnTo>
                    <a:pt x="59" y="145"/>
                  </a:lnTo>
                  <a:lnTo>
                    <a:pt x="42" y="154"/>
                  </a:lnTo>
                  <a:lnTo>
                    <a:pt x="22" y="155"/>
                  </a:lnTo>
                  <a:lnTo>
                    <a:pt x="46" y="170"/>
                  </a:lnTo>
                  <a:lnTo>
                    <a:pt x="48" y="205"/>
                  </a:lnTo>
                  <a:lnTo>
                    <a:pt x="40" y="214"/>
                  </a:lnTo>
                  <a:lnTo>
                    <a:pt x="28" y="206"/>
                  </a:lnTo>
                  <a:lnTo>
                    <a:pt x="26" y="187"/>
                  </a:lnTo>
                  <a:lnTo>
                    <a:pt x="12" y="181"/>
                  </a:lnTo>
                  <a:lnTo>
                    <a:pt x="0" y="167"/>
                  </a:lnTo>
                  <a:lnTo>
                    <a:pt x="14" y="160"/>
                  </a:lnTo>
                  <a:lnTo>
                    <a:pt x="17" y="148"/>
                  </a:lnTo>
                  <a:lnTo>
                    <a:pt x="30" y="137"/>
                  </a:lnTo>
                  <a:lnTo>
                    <a:pt x="37" y="123"/>
                  </a:lnTo>
                  <a:lnTo>
                    <a:pt x="68" y="117"/>
                  </a:lnTo>
                  <a:lnTo>
                    <a:pt x="89" y="121"/>
                  </a:lnTo>
                  <a:lnTo>
                    <a:pt x="89" y="84"/>
                  </a:lnTo>
                  <a:lnTo>
                    <a:pt x="106" y="94"/>
                  </a:lnTo>
                  <a:lnTo>
                    <a:pt x="120" y="73"/>
                  </a:lnTo>
                  <a:lnTo>
                    <a:pt x="126" y="65"/>
                  </a:lnTo>
                  <a:lnTo>
                    <a:pt x="123" y="40"/>
                  </a:lnTo>
                  <a:lnTo>
                    <a:pt x="108" y="17"/>
                  </a:lnTo>
                  <a:lnTo>
                    <a:pt x="107" y="4"/>
                  </a:lnTo>
                  <a:lnTo>
                    <a:pt x="123" y="0"/>
                  </a:lnTo>
                  <a:lnTo>
                    <a:pt x="149" y="29"/>
                  </a:lnTo>
                  <a:lnTo>
                    <a:pt x="157" y="45"/>
                  </a:lnTo>
                  <a:lnTo>
                    <a:pt x="153" y="66"/>
                  </a:lnTo>
                  <a:lnTo>
                    <a:pt x="164" y="87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47" name="Freeform 100"/>
            <p:cNvSpPr>
              <a:spLocks/>
            </p:cNvSpPr>
            <p:nvPr/>
          </p:nvSpPr>
          <p:spPr bwMode="auto">
            <a:xfrm>
              <a:off x="7885112" y="2409825"/>
              <a:ext cx="142875" cy="130175"/>
            </a:xfrm>
            <a:custGeom>
              <a:avLst/>
              <a:gdLst>
                <a:gd name="T0" fmla="*/ 2147483647 w 90"/>
                <a:gd name="T1" fmla="*/ 2147483647 h 82"/>
                <a:gd name="T2" fmla="*/ 2147483647 w 90"/>
                <a:gd name="T3" fmla="*/ 2147483647 h 82"/>
                <a:gd name="T4" fmla="*/ 2147483647 w 90"/>
                <a:gd name="T5" fmla="*/ 2147483647 h 82"/>
                <a:gd name="T6" fmla="*/ 2147483647 w 90"/>
                <a:gd name="T7" fmla="*/ 2147483647 h 82"/>
                <a:gd name="T8" fmla="*/ 2147483647 w 90"/>
                <a:gd name="T9" fmla="*/ 2147483647 h 82"/>
                <a:gd name="T10" fmla="*/ 2147483647 w 90"/>
                <a:gd name="T11" fmla="*/ 2147483647 h 82"/>
                <a:gd name="T12" fmla="*/ 2147483647 w 90"/>
                <a:gd name="T13" fmla="*/ 2147483647 h 82"/>
                <a:gd name="T14" fmla="*/ 2147483647 w 90"/>
                <a:gd name="T15" fmla="*/ 2147483647 h 82"/>
                <a:gd name="T16" fmla="*/ 2147483647 w 90"/>
                <a:gd name="T17" fmla="*/ 2147483647 h 82"/>
                <a:gd name="T18" fmla="*/ 2147483647 w 90"/>
                <a:gd name="T19" fmla="*/ 2147483647 h 82"/>
                <a:gd name="T20" fmla="*/ 2147483647 w 90"/>
                <a:gd name="T21" fmla="*/ 2147483647 h 82"/>
                <a:gd name="T22" fmla="*/ 2147483647 w 90"/>
                <a:gd name="T23" fmla="*/ 2147483647 h 82"/>
                <a:gd name="T24" fmla="*/ 2147483647 w 90"/>
                <a:gd name="T25" fmla="*/ 2147483647 h 82"/>
                <a:gd name="T26" fmla="*/ 0 w 90"/>
                <a:gd name="T27" fmla="*/ 0 h 82"/>
                <a:gd name="T28" fmla="*/ 2147483647 w 90"/>
                <a:gd name="T29" fmla="*/ 2147483647 h 82"/>
                <a:gd name="T30" fmla="*/ 2147483647 w 90"/>
                <a:gd name="T31" fmla="*/ 2147483647 h 8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"/>
                <a:gd name="T49" fmla="*/ 0 h 82"/>
                <a:gd name="T50" fmla="*/ 90 w 90"/>
                <a:gd name="T51" fmla="*/ 82 h 8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" h="82">
                  <a:moveTo>
                    <a:pt x="51" y="29"/>
                  </a:moveTo>
                  <a:lnTo>
                    <a:pt x="65" y="33"/>
                  </a:lnTo>
                  <a:lnTo>
                    <a:pt x="71" y="24"/>
                  </a:lnTo>
                  <a:lnTo>
                    <a:pt x="90" y="47"/>
                  </a:lnTo>
                  <a:lnTo>
                    <a:pt x="69" y="53"/>
                  </a:lnTo>
                  <a:lnTo>
                    <a:pt x="67" y="73"/>
                  </a:lnTo>
                  <a:lnTo>
                    <a:pt x="32" y="59"/>
                  </a:lnTo>
                  <a:lnTo>
                    <a:pt x="36" y="82"/>
                  </a:lnTo>
                  <a:lnTo>
                    <a:pt x="18" y="82"/>
                  </a:lnTo>
                  <a:lnTo>
                    <a:pt x="3" y="62"/>
                  </a:lnTo>
                  <a:lnTo>
                    <a:pt x="2" y="46"/>
                  </a:lnTo>
                  <a:lnTo>
                    <a:pt x="19" y="45"/>
                  </a:lnTo>
                  <a:lnTo>
                    <a:pt x="6" y="16"/>
                  </a:lnTo>
                  <a:lnTo>
                    <a:pt x="0" y="0"/>
                  </a:lnTo>
                  <a:lnTo>
                    <a:pt x="33" y="22"/>
                  </a:lnTo>
                  <a:lnTo>
                    <a:pt x="51" y="2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48" name="Freeform 101"/>
            <p:cNvSpPr>
              <a:spLocks/>
            </p:cNvSpPr>
            <p:nvPr/>
          </p:nvSpPr>
          <p:spPr bwMode="auto">
            <a:xfrm>
              <a:off x="5372100" y="2095500"/>
              <a:ext cx="1035050" cy="474663"/>
            </a:xfrm>
            <a:custGeom>
              <a:avLst/>
              <a:gdLst>
                <a:gd name="T0" fmla="*/ 2147483647 w 652"/>
                <a:gd name="T1" fmla="*/ 2147483647 h 299"/>
                <a:gd name="T2" fmla="*/ 2147483647 w 652"/>
                <a:gd name="T3" fmla="*/ 2147483647 h 299"/>
                <a:gd name="T4" fmla="*/ 2147483647 w 652"/>
                <a:gd name="T5" fmla="*/ 2147483647 h 299"/>
                <a:gd name="T6" fmla="*/ 2147483647 w 652"/>
                <a:gd name="T7" fmla="*/ 2147483647 h 299"/>
                <a:gd name="T8" fmla="*/ 2147483647 w 652"/>
                <a:gd name="T9" fmla="*/ 2147483647 h 299"/>
                <a:gd name="T10" fmla="*/ 2147483647 w 652"/>
                <a:gd name="T11" fmla="*/ 2147483647 h 299"/>
                <a:gd name="T12" fmla="*/ 2147483647 w 652"/>
                <a:gd name="T13" fmla="*/ 2147483647 h 299"/>
                <a:gd name="T14" fmla="*/ 2147483647 w 652"/>
                <a:gd name="T15" fmla="*/ 2147483647 h 299"/>
                <a:gd name="T16" fmla="*/ 2147483647 w 652"/>
                <a:gd name="T17" fmla="*/ 2147483647 h 299"/>
                <a:gd name="T18" fmla="*/ 2147483647 w 652"/>
                <a:gd name="T19" fmla="*/ 2147483647 h 299"/>
                <a:gd name="T20" fmla="*/ 2147483647 w 652"/>
                <a:gd name="T21" fmla="*/ 2147483647 h 299"/>
                <a:gd name="T22" fmla="*/ 2147483647 w 652"/>
                <a:gd name="T23" fmla="*/ 2147483647 h 299"/>
                <a:gd name="T24" fmla="*/ 2147483647 w 652"/>
                <a:gd name="T25" fmla="*/ 2147483647 h 299"/>
                <a:gd name="T26" fmla="*/ 2147483647 w 652"/>
                <a:gd name="T27" fmla="*/ 2147483647 h 299"/>
                <a:gd name="T28" fmla="*/ 2147483647 w 652"/>
                <a:gd name="T29" fmla="*/ 2147483647 h 299"/>
                <a:gd name="T30" fmla="*/ 2147483647 w 652"/>
                <a:gd name="T31" fmla="*/ 2147483647 h 299"/>
                <a:gd name="T32" fmla="*/ 2147483647 w 652"/>
                <a:gd name="T33" fmla="*/ 2147483647 h 299"/>
                <a:gd name="T34" fmla="*/ 2147483647 w 652"/>
                <a:gd name="T35" fmla="*/ 2147483647 h 299"/>
                <a:gd name="T36" fmla="*/ 2147483647 w 652"/>
                <a:gd name="T37" fmla="*/ 2147483647 h 299"/>
                <a:gd name="T38" fmla="*/ 2147483647 w 652"/>
                <a:gd name="T39" fmla="*/ 2147483647 h 299"/>
                <a:gd name="T40" fmla="*/ 2147483647 w 652"/>
                <a:gd name="T41" fmla="*/ 2147483647 h 299"/>
                <a:gd name="T42" fmla="*/ 2147483647 w 652"/>
                <a:gd name="T43" fmla="*/ 2147483647 h 299"/>
                <a:gd name="T44" fmla="*/ 0 w 652"/>
                <a:gd name="T45" fmla="*/ 2147483647 h 299"/>
                <a:gd name="T46" fmla="*/ 0 w 652"/>
                <a:gd name="T47" fmla="*/ 2147483647 h 299"/>
                <a:gd name="T48" fmla="*/ 2147483647 w 652"/>
                <a:gd name="T49" fmla="*/ 2147483647 h 299"/>
                <a:gd name="T50" fmla="*/ 2147483647 w 652"/>
                <a:gd name="T51" fmla="*/ 2147483647 h 299"/>
                <a:gd name="T52" fmla="*/ 2147483647 w 652"/>
                <a:gd name="T53" fmla="*/ 2147483647 h 299"/>
                <a:gd name="T54" fmla="*/ 2147483647 w 652"/>
                <a:gd name="T55" fmla="*/ 2147483647 h 299"/>
                <a:gd name="T56" fmla="*/ 2147483647 w 652"/>
                <a:gd name="T57" fmla="*/ 2147483647 h 299"/>
                <a:gd name="T58" fmla="*/ 2147483647 w 652"/>
                <a:gd name="T59" fmla="*/ 2147483647 h 299"/>
                <a:gd name="T60" fmla="*/ 2147483647 w 652"/>
                <a:gd name="T61" fmla="*/ 2147483647 h 299"/>
                <a:gd name="T62" fmla="*/ 2147483647 w 652"/>
                <a:gd name="T63" fmla="*/ 2147483647 h 299"/>
                <a:gd name="T64" fmla="*/ 2147483647 w 652"/>
                <a:gd name="T65" fmla="*/ 2147483647 h 299"/>
                <a:gd name="T66" fmla="*/ 2147483647 w 652"/>
                <a:gd name="T67" fmla="*/ 2147483647 h 299"/>
                <a:gd name="T68" fmla="*/ 2147483647 w 652"/>
                <a:gd name="T69" fmla="*/ 2147483647 h 299"/>
                <a:gd name="T70" fmla="*/ 2147483647 w 652"/>
                <a:gd name="T71" fmla="*/ 2147483647 h 299"/>
                <a:gd name="T72" fmla="*/ 2147483647 w 652"/>
                <a:gd name="T73" fmla="*/ 2147483647 h 299"/>
                <a:gd name="T74" fmla="*/ 2147483647 w 652"/>
                <a:gd name="T75" fmla="*/ 2147483647 h 299"/>
                <a:gd name="T76" fmla="*/ 2147483647 w 652"/>
                <a:gd name="T77" fmla="*/ 2147483647 h 299"/>
                <a:gd name="T78" fmla="*/ 2147483647 w 652"/>
                <a:gd name="T79" fmla="*/ 2147483647 h 299"/>
                <a:gd name="T80" fmla="*/ 2147483647 w 652"/>
                <a:gd name="T81" fmla="*/ 2147483647 h 299"/>
                <a:gd name="T82" fmla="*/ 2147483647 w 652"/>
                <a:gd name="T83" fmla="*/ 2147483647 h 299"/>
                <a:gd name="T84" fmla="*/ 2147483647 w 652"/>
                <a:gd name="T85" fmla="*/ 2147483647 h 299"/>
                <a:gd name="T86" fmla="*/ 2147483647 w 652"/>
                <a:gd name="T87" fmla="*/ 2147483647 h 299"/>
                <a:gd name="T88" fmla="*/ 2147483647 w 652"/>
                <a:gd name="T89" fmla="*/ 2147483647 h 299"/>
                <a:gd name="T90" fmla="*/ 2147483647 w 652"/>
                <a:gd name="T91" fmla="*/ 2147483647 h 299"/>
                <a:gd name="T92" fmla="*/ 2147483647 w 652"/>
                <a:gd name="T93" fmla="*/ 2147483647 h 299"/>
                <a:gd name="T94" fmla="*/ 2147483647 w 652"/>
                <a:gd name="T95" fmla="*/ 2147483647 h 299"/>
                <a:gd name="T96" fmla="*/ 2147483647 w 652"/>
                <a:gd name="T97" fmla="*/ 2147483647 h 299"/>
                <a:gd name="T98" fmla="*/ 2147483647 w 652"/>
                <a:gd name="T99" fmla="*/ 2147483647 h 299"/>
                <a:gd name="T100" fmla="*/ 2147483647 w 652"/>
                <a:gd name="T101" fmla="*/ 2147483647 h 299"/>
                <a:gd name="T102" fmla="*/ 2147483647 w 652"/>
                <a:gd name="T103" fmla="*/ 2147483647 h 299"/>
                <a:gd name="T104" fmla="*/ 2147483647 w 652"/>
                <a:gd name="T105" fmla="*/ 2147483647 h 299"/>
                <a:gd name="T106" fmla="*/ 2147483647 w 652"/>
                <a:gd name="T107" fmla="*/ 2147483647 h 299"/>
                <a:gd name="T108" fmla="*/ 2147483647 w 652"/>
                <a:gd name="T109" fmla="*/ 2147483647 h 299"/>
                <a:gd name="T110" fmla="*/ 2147483647 w 652"/>
                <a:gd name="T111" fmla="*/ 2147483647 h 2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52"/>
                <a:gd name="T169" fmla="*/ 0 h 299"/>
                <a:gd name="T170" fmla="*/ 652 w 652"/>
                <a:gd name="T171" fmla="*/ 299 h 2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52" h="299">
                  <a:moveTo>
                    <a:pt x="438" y="266"/>
                  </a:moveTo>
                  <a:lnTo>
                    <a:pt x="429" y="270"/>
                  </a:lnTo>
                  <a:lnTo>
                    <a:pt x="412" y="284"/>
                  </a:lnTo>
                  <a:lnTo>
                    <a:pt x="408" y="299"/>
                  </a:lnTo>
                  <a:lnTo>
                    <a:pt x="402" y="299"/>
                  </a:lnTo>
                  <a:lnTo>
                    <a:pt x="395" y="289"/>
                  </a:lnTo>
                  <a:lnTo>
                    <a:pt x="373" y="288"/>
                  </a:lnTo>
                  <a:lnTo>
                    <a:pt x="365" y="272"/>
                  </a:lnTo>
                  <a:lnTo>
                    <a:pt x="357" y="271"/>
                  </a:lnTo>
                  <a:lnTo>
                    <a:pt x="352" y="251"/>
                  </a:lnTo>
                  <a:lnTo>
                    <a:pt x="328" y="236"/>
                  </a:lnTo>
                  <a:lnTo>
                    <a:pt x="300" y="237"/>
                  </a:lnTo>
                  <a:lnTo>
                    <a:pt x="281" y="240"/>
                  </a:lnTo>
                  <a:lnTo>
                    <a:pt x="260" y="222"/>
                  </a:lnTo>
                  <a:lnTo>
                    <a:pt x="245" y="214"/>
                  </a:lnTo>
                  <a:lnTo>
                    <a:pt x="215" y="200"/>
                  </a:lnTo>
                  <a:lnTo>
                    <a:pt x="211" y="198"/>
                  </a:lnTo>
                  <a:lnTo>
                    <a:pt x="172" y="210"/>
                  </a:lnTo>
                  <a:lnTo>
                    <a:pt x="192" y="285"/>
                  </a:lnTo>
                  <a:lnTo>
                    <a:pt x="183" y="286"/>
                  </a:lnTo>
                  <a:lnTo>
                    <a:pt x="168" y="270"/>
                  </a:lnTo>
                  <a:lnTo>
                    <a:pt x="155" y="265"/>
                  </a:lnTo>
                  <a:lnTo>
                    <a:pt x="137" y="269"/>
                  </a:lnTo>
                  <a:lnTo>
                    <a:pt x="131" y="276"/>
                  </a:lnTo>
                  <a:lnTo>
                    <a:pt x="129" y="271"/>
                  </a:lnTo>
                  <a:lnTo>
                    <a:pt x="131" y="262"/>
                  </a:lnTo>
                  <a:lnTo>
                    <a:pt x="127" y="255"/>
                  </a:lnTo>
                  <a:lnTo>
                    <a:pt x="106" y="248"/>
                  </a:lnTo>
                  <a:lnTo>
                    <a:pt x="94" y="230"/>
                  </a:lnTo>
                  <a:lnTo>
                    <a:pt x="84" y="224"/>
                  </a:lnTo>
                  <a:lnTo>
                    <a:pt x="81" y="218"/>
                  </a:lnTo>
                  <a:lnTo>
                    <a:pt x="98" y="220"/>
                  </a:lnTo>
                  <a:lnTo>
                    <a:pt x="95" y="205"/>
                  </a:lnTo>
                  <a:lnTo>
                    <a:pt x="108" y="201"/>
                  </a:lnTo>
                  <a:lnTo>
                    <a:pt x="123" y="204"/>
                  </a:lnTo>
                  <a:lnTo>
                    <a:pt x="121" y="184"/>
                  </a:lnTo>
                  <a:lnTo>
                    <a:pt x="115" y="172"/>
                  </a:lnTo>
                  <a:lnTo>
                    <a:pt x="99" y="173"/>
                  </a:lnTo>
                  <a:lnTo>
                    <a:pt x="84" y="168"/>
                  </a:lnTo>
                  <a:lnTo>
                    <a:pt x="67" y="177"/>
                  </a:lnTo>
                  <a:lnTo>
                    <a:pt x="53" y="181"/>
                  </a:lnTo>
                  <a:lnTo>
                    <a:pt x="44" y="178"/>
                  </a:lnTo>
                  <a:lnTo>
                    <a:pt x="43" y="167"/>
                  </a:lnTo>
                  <a:lnTo>
                    <a:pt x="29" y="154"/>
                  </a:lnTo>
                  <a:lnTo>
                    <a:pt x="17" y="154"/>
                  </a:lnTo>
                  <a:lnTo>
                    <a:pt x="0" y="140"/>
                  </a:lnTo>
                  <a:lnTo>
                    <a:pt x="6" y="125"/>
                  </a:lnTo>
                  <a:lnTo>
                    <a:pt x="0" y="121"/>
                  </a:lnTo>
                  <a:lnTo>
                    <a:pt x="7" y="99"/>
                  </a:lnTo>
                  <a:lnTo>
                    <a:pt x="26" y="110"/>
                  </a:lnTo>
                  <a:lnTo>
                    <a:pt x="25" y="96"/>
                  </a:lnTo>
                  <a:lnTo>
                    <a:pt x="51" y="74"/>
                  </a:lnTo>
                  <a:lnTo>
                    <a:pt x="76" y="73"/>
                  </a:lnTo>
                  <a:lnTo>
                    <a:pt x="115" y="87"/>
                  </a:lnTo>
                  <a:lnTo>
                    <a:pt x="136" y="95"/>
                  </a:lnTo>
                  <a:lnTo>
                    <a:pt x="150" y="87"/>
                  </a:lnTo>
                  <a:lnTo>
                    <a:pt x="175" y="87"/>
                  </a:lnTo>
                  <a:lnTo>
                    <a:pt x="199" y="97"/>
                  </a:lnTo>
                  <a:lnTo>
                    <a:pt x="202" y="91"/>
                  </a:lnTo>
                  <a:lnTo>
                    <a:pt x="224" y="92"/>
                  </a:lnTo>
                  <a:lnTo>
                    <a:pt x="225" y="82"/>
                  </a:lnTo>
                  <a:lnTo>
                    <a:pt x="194" y="69"/>
                  </a:lnTo>
                  <a:lnTo>
                    <a:pt x="206" y="59"/>
                  </a:lnTo>
                  <a:lnTo>
                    <a:pt x="201" y="53"/>
                  </a:lnTo>
                  <a:lnTo>
                    <a:pt x="214" y="48"/>
                  </a:lnTo>
                  <a:lnTo>
                    <a:pt x="198" y="34"/>
                  </a:lnTo>
                  <a:lnTo>
                    <a:pt x="202" y="28"/>
                  </a:lnTo>
                  <a:lnTo>
                    <a:pt x="257" y="21"/>
                  </a:lnTo>
                  <a:lnTo>
                    <a:pt x="263" y="16"/>
                  </a:lnTo>
                  <a:lnTo>
                    <a:pt x="298" y="9"/>
                  </a:lnTo>
                  <a:lnTo>
                    <a:pt x="309" y="0"/>
                  </a:lnTo>
                  <a:lnTo>
                    <a:pt x="338" y="5"/>
                  </a:lnTo>
                  <a:lnTo>
                    <a:pt x="352" y="25"/>
                  </a:lnTo>
                  <a:lnTo>
                    <a:pt x="366" y="20"/>
                  </a:lnTo>
                  <a:lnTo>
                    <a:pt x="389" y="27"/>
                  </a:lnTo>
                  <a:lnTo>
                    <a:pt x="393" y="38"/>
                  </a:lnTo>
                  <a:lnTo>
                    <a:pt x="407" y="37"/>
                  </a:lnTo>
                  <a:lnTo>
                    <a:pt x="437" y="18"/>
                  </a:lnTo>
                  <a:lnTo>
                    <a:pt x="434" y="24"/>
                  </a:lnTo>
                  <a:lnTo>
                    <a:pt x="462" y="39"/>
                  </a:lnTo>
                  <a:lnTo>
                    <a:pt x="520" y="90"/>
                  </a:lnTo>
                  <a:lnTo>
                    <a:pt x="524" y="80"/>
                  </a:lnTo>
                  <a:lnTo>
                    <a:pt x="551" y="92"/>
                  </a:lnTo>
                  <a:lnTo>
                    <a:pt x="571" y="86"/>
                  </a:lnTo>
                  <a:lnTo>
                    <a:pt x="582" y="90"/>
                  </a:lnTo>
                  <a:lnTo>
                    <a:pt x="595" y="102"/>
                  </a:lnTo>
                  <a:lnTo>
                    <a:pt x="608" y="106"/>
                  </a:lnTo>
                  <a:lnTo>
                    <a:pt x="619" y="114"/>
                  </a:lnTo>
                  <a:lnTo>
                    <a:pt x="638" y="111"/>
                  </a:lnTo>
                  <a:lnTo>
                    <a:pt x="652" y="124"/>
                  </a:lnTo>
                  <a:lnTo>
                    <a:pt x="647" y="137"/>
                  </a:lnTo>
                  <a:lnTo>
                    <a:pt x="634" y="139"/>
                  </a:lnTo>
                  <a:lnTo>
                    <a:pt x="642" y="160"/>
                  </a:lnTo>
                  <a:lnTo>
                    <a:pt x="637" y="169"/>
                  </a:lnTo>
                  <a:lnTo>
                    <a:pt x="602" y="162"/>
                  </a:lnTo>
                  <a:lnTo>
                    <a:pt x="605" y="199"/>
                  </a:lnTo>
                  <a:lnTo>
                    <a:pt x="599" y="203"/>
                  </a:lnTo>
                  <a:lnTo>
                    <a:pt x="569" y="211"/>
                  </a:lnTo>
                  <a:lnTo>
                    <a:pt x="597" y="247"/>
                  </a:lnTo>
                  <a:lnTo>
                    <a:pt x="588" y="252"/>
                  </a:lnTo>
                  <a:lnTo>
                    <a:pt x="593" y="264"/>
                  </a:lnTo>
                  <a:lnTo>
                    <a:pt x="581" y="261"/>
                  </a:lnTo>
                  <a:lnTo>
                    <a:pt x="571" y="254"/>
                  </a:lnTo>
                  <a:lnTo>
                    <a:pt x="545" y="252"/>
                  </a:lnTo>
                  <a:lnTo>
                    <a:pt x="517" y="251"/>
                  </a:lnTo>
                  <a:lnTo>
                    <a:pt x="512" y="253"/>
                  </a:lnTo>
                  <a:lnTo>
                    <a:pt x="485" y="245"/>
                  </a:lnTo>
                  <a:lnTo>
                    <a:pt x="477" y="249"/>
                  </a:lnTo>
                  <a:lnTo>
                    <a:pt x="479" y="261"/>
                  </a:lnTo>
                  <a:lnTo>
                    <a:pt x="449" y="254"/>
                  </a:lnTo>
                  <a:lnTo>
                    <a:pt x="439" y="257"/>
                  </a:lnTo>
                  <a:lnTo>
                    <a:pt x="438" y="266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49" name="Freeform 102"/>
            <p:cNvSpPr>
              <a:spLocks/>
            </p:cNvSpPr>
            <p:nvPr/>
          </p:nvSpPr>
          <p:spPr bwMode="auto">
            <a:xfrm>
              <a:off x="5170487" y="3727450"/>
              <a:ext cx="231775" cy="336550"/>
            </a:xfrm>
            <a:custGeom>
              <a:avLst/>
              <a:gdLst>
                <a:gd name="T0" fmla="*/ 2147483647 w 146"/>
                <a:gd name="T1" fmla="*/ 2147483647 h 212"/>
                <a:gd name="T2" fmla="*/ 2147483647 w 146"/>
                <a:gd name="T3" fmla="*/ 2147483647 h 212"/>
                <a:gd name="T4" fmla="*/ 2147483647 w 146"/>
                <a:gd name="T5" fmla="*/ 2147483647 h 212"/>
                <a:gd name="T6" fmla="*/ 2147483647 w 146"/>
                <a:gd name="T7" fmla="*/ 2147483647 h 212"/>
                <a:gd name="T8" fmla="*/ 2147483647 w 146"/>
                <a:gd name="T9" fmla="*/ 2147483647 h 212"/>
                <a:gd name="T10" fmla="*/ 2147483647 w 146"/>
                <a:gd name="T11" fmla="*/ 2147483647 h 212"/>
                <a:gd name="T12" fmla="*/ 2147483647 w 146"/>
                <a:gd name="T13" fmla="*/ 2147483647 h 212"/>
                <a:gd name="T14" fmla="*/ 2147483647 w 146"/>
                <a:gd name="T15" fmla="*/ 2147483647 h 212"/>
                <a:gd name="T16" fmla="*/ 2147483647 w 146"/>
                <a:gd name="T17" fmla="*/ 2147483647 h 212"/>
                <a:gd name="T18" fmla="*/ 2147483647 w 146"/>
                <a:gd name="T19" fmla="*/ 2147483647 h 212"/>
                <a:gd name="T20" fmla="*/ 2147483647 w 146"/>
                <a:gd name="T21" fmla="*/ 2147483647 h 212"/>
                <a:gd name="T22" fmla="*/ 2147483647 w 146"/>
                <a:gd name="T23" fmla="*/ 2147483647 h 212"/>
                <a:gd name="T24" fmla="*/ 0 w 146"/>
                <a:gd name="T25" fmla="*/ 2147483647 h 212"/>
                <a:gd name="T26" fmla="*/ 0 w 146"/>
                <a:gd name="T27" fmla="*/ 2147483647 h 212"/>
                <a:gd name="T28" fmla="*/ 2147483647 w 146"/>
                <a:gd name="T29" fmla="*/ 2147483647 h 212"/>
                <a:gd name="T30" fmla="*/ 2147483647 w 146"/>
                <a:gd name="T31" fmla="*/ 2147483647 h 212"/>
                <a:gd name="T32" fmla="*/ 2147483647 w 146"/>
                <a:gd name="T33" fmla="*/ 2147483647 h 212"/>
                <a:gd name="T34" fmla="*/ 2147483647 w 146"/>
                <a:gd name="T35" fmla="*/ 2147483647 h 212"/>
                <a:gd name="T36" fmla="*/ 2147483647 w 146"/>
                <a:gd name="T37" fmla="*/ 2147483647 h 212"/>
                <a:gd name="T38" fmla="*/ 2147483647 w 146"/>
                <a:gd name="T39" fmla="*/ 2147483647 h 212"/>
                <a:gd name="T40" fmla="*/ 2147483647 w 146"/>
                <a:gd name="T41" fmla="*/ 2147483647 h 212"/>
                <a:gd name="T42" fmla="*/ 2147483647 w 146"/>
                <a:gd name="T43" fmla="*/ 0 h 212"/>
                <a:gd name="T44" fmla="*/ 2147483647 w 146"/>
                <a:gd name="T45" fmla="*/ 2147483647 h 212"/>
                <a:gd name="T46" fmla="*/ 2147483647 w 146"/>
                <a:gd name="T47" fmla="*/ 2147483647 h 212"/>
                <a:gd name="T48" fmla="*/ 2147483647 w 146"/>
                <a:gd name="T49" fmla="*/ 2147483647 h 212"/>
                <a:gd name="T50" fmla="*/ 2147483647 w 146"/>
                <a:gd name="T51" fmla="*/ 2147483647 h 212"/>
                <a:gd name="T52" fmla="*/ 2147483647 w 146"/>
                <a:gd name="T53" fmla="*/ 2147483647 h 212"/>
                <a:gd name="T54" fmla="*/ 2147483647 w 146"/>
                <a:gd name="T55" fmla="*/ 2147483647 h 212"/>
                <a:gd name="T56" fmla="*/ 2147483647 w 146"/>
                <a:gd name="T57" fmla="*/ 2147483647 h 212"/>
                <a:gd name="T58" fmla="*/ 2147483647 w 146"/>
                <a:gd name="T59" fmla="*/ 2147483647 h 212"/>
                <a:gd name="T60" fmla="*/ 2147483647 w 146"/>
                <a:gd name="T61" fmla="*/ 2147483647 h 212"/>
                <a:gd name="T62" fmla="*/ 2147483647 w 146"/>
                <a:gd name="T63" fmla="*/ 2147483647 h 212"/>
                <a:gd name="T64" fmla="*/ 2147483647 w 146"/>
                <a:gd name="T65" fmla="*/ 2147483647 h 212"/>
                <a:gd name="T66" fmla="*/ 2147483647 w 146"/>
                <a:gd name="T67" fmla="*/ 2147483647 h 212"/>
                <a:gd name="T68" fmla="*/ 2147483647 w 146"/>
                <a:gd name="T69" fmla="*/ 2147483647 h 212"/>
                <a:gd name="T70" fmla="*/ 2147483647 w 146"/>
                <a:gd name="T71" fmla="*/ 2147483647 h 212"/>
                <a:gd name="T72" fmla="*/ 2147483647 w 146"/>
                <a:gd name="T73" fmla="*/ 2147483647 h 2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6"/>
                <a:gd name="T112" fmla="*/ 0 h 212"/>
                <a:gd name="T113" fmla="*/ 146 w 146"/>
                <a:gd name="T114" fmla="*/ 212 h 21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6" h="212">
                  <a:moveTo>
                    <a:pt x="131" y="132"/>
                  </a:moveTo>
                  <a:lnTo>
                    <a:pt x="141" y="149"/>
                  </a:lnTo>
                  <a:lnTo>
                    <a:pt x="128" y="158"/>
                  </a:lnTo>
                  <a:lnTo>
                    <a:pt x="124" y="166"/>
                  </a:lnTo>
                  <a:lnTo>
                    <a:pt x="117" y="168"/>
                  </a:lnTo>
                  <a:lnTo>
                    <a:pt x="114" y="183"/>
                  </a:lnTo>
                  <a:lnTo>
                    <a:pt x="108" y="191"/>
                  </a:lnTo>
                  <a:lnTo>
                    <a:pt x="104" y="205"/>
                  </a:lnTo>
                  <a:lnTo>
                    <a:pt x="97" y="212"/>
                  </a:lnTo>
                  <a:lnTo>
                    <a:pt x="71" y="191"/>
                  </a:lnTo>
                  <a:lnTo>
                    <a:pt x="70" y="179"/>
                  </a:lnTo>
                  <a:lnTo>
                    <a:pt x="3" y="136"/>
                  </a:lnTo>
                  <a:lnTo>
                    <a:pt x="0" y="134"/>
                  </a:lnTo>
                  <a:lnTo>
                    <a:pt x="0" y="112"/>
                  </a:lnTo>
                  <a:lnTo>
                    <a:pt x="5" y="104"/>
                  </a:lnTo>
                  <a:lnTo>
                    <a:pt x="14" y="90"/>
                  </a:lnTo>
                  <a:lnTo>
                    <a:pt x="21" y="75"/>
                  </a:lnTo>
                  <a:lnTo>
                    <a:pt x="13" y="51"/>
                  </a:lnTo>
                  <a:lnTo>
                    <a:pt x="11" y="41"/>
                  </a:lnTo>
                  <a:lnTo>
                    <a:pt x="2" y="26"/>
                  </a:lnTo>
                  <a:lnTo>
                    <a:pt x="13" y="14"/>
                  </a:lnTo>
                  <a:lnTo>
                    <a:pt x="25" y="0"/>
                  </a:lnTo>
                  <a:lnTo>
                    <a:pt x="35" y="4"/>
                  </a:lnTo>
                  <a:lnTo>
                    <a:pt x="35" y="15"/>
                  </a:lnTo>
                  <a:lnTo>
                    <a:pt x="41" y="22"/>
                  </a:lnTo>
                  <a:lnTo>
                    <a:pt x="54" y="22"/>
                  </a:lnTo>
                  <a:lnTo>
                    <a:pt x="77" y="40"/>
                  </a:lnTo>
                  <a:lnTo>
                    <a:pt x="83" y="40"/>
                  </a:lnTo>
                  <a:lnTo>
                    <a:pt x="88" y="39"/>
                  </a:lnTo>
                  <a:lnTo>
                    <a:pt x="92" y="42"/>
                  </a:lnTo>
                  <a:lnTo>
                    <a:pt x="104" y="43"/>
                  </a:lnTo>
                  <a:lnTo>
                    <a:pt x="109" y="35"/>
                  </a:lnTo>
                  <a:lnTo>
                    <a:pt x="126" y="26"/>
                  </a:lnTo>
                  <a:lnTo>
                    <a:pt x="133" y="33"/>
                  </a:lnTo>
                  <a:lnTo>
                    <a:pt x="146" y="33"/>
                  </a:lnTo>
                  <a:lnTo>
                    <a:pt x="130" y="56"/>
                  </a:lnTo>
                  <a:lnTo>
                    <a:pt x="131" y="13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3" name="Freeform 103"/>
            <p:cNvSpPr>
              <a:spLocks/>
            </p:cNvSpPr>
            <p:nvPr/>
          </p:nvSpPr>
          <p:spPr bwMode="auto">
            <a:xfrm>
              <a:off x="6050804" y="2484405"/>
              <a:ext cx="262275" cy="129924"/>
            </a:xfrm>
            <a:custGeom>
              <a:avLst/>
              <a:gdLst>
                <a:gd name="T0" fmla="*/ 11 w 166"/>
                <a:gd name="T1" fmla="*/ 21 h 82"/>
                <a:gd name="T2" fmla="*/ 12 w 166"/>
                <a:gd name="T3" fmla="*/ 12 h 82"/>
                <a:gd name="T4" fmla="*/ 22 w 166"/>
                <a:gd name="T5" fmla="*/ 9 h 82"/>
                <a:gd name="T6" fmla="*/ 52 w 166"/>
                <a:gd name="T7" fmla="*/ 16 h 82"/>
                <a:gd name="T8" fmla="*/ 50 w 166"/>
                <a:gd name="T9" fmla="*/ 4 h 82"/>
                <a:gd name="T10" fmla="*/ 58 w 166"/>
                <a:gd name="T11" fmla="*/ 0 h 82"/>
                <a:gd name="T12" fmla="*/ 85 w 166"/>
                <a:gd name="T13" fmla="*/ 8 h 82"/>
                <a:gd name="T14" fmla="*/ 90 w 166"/>
                <a:gd name="T15" fmla="*/ 6 h 82"/>
                <a:gd name="T16" fmla="*/ 118 w 166"/>
                <a:gd name="T17" fmla="*/ 7 h 82"/>
                <a:gd name="T18" fmla="*/ 144 w 166"/>
                <a:gd name="T19" fmla="*/ 9 h 82"/>
                <a:gd name="T20" fmla="*/ 154 w 166"/>
                <a:gd name="T21" fmla="*/ 16 h 82"/>
                <a:gd name="T22" fmla="*/ 166 w 166"/>
                <a:gd name="T23" fmla="*/ 19 h 82"/>
                <a:gd name="T24" fmla="*/ 165 w 166"/>
                <a:gd name="T25" fmla="*/ 24 h 82"/>
                <a:gd name="T26" fmla="*/ 142 w 166"/>
                <a:gd name="T27" fmla="*/ 35 h 82"/>
                <a:gd name="T28" fmla="*/ 139 w 166"/>
                <a:gd name="T29" fmla="*/ 43 h 82"/>
                <a:gd name="T30" fmla="*/ 118 w 166"/>
                <a:gd name="T31" fmla="*/ 46 h 82"/>
                <a:gd name="T32" fmla="*/ 116 w 166"/>
                <a:gd name="T33" fmla="*/ 58 h 82"/>
                <a:gd name="T34" fmla="*/ 97 w 166"/>
                <a:gd name="T35" fmla="*/ 56 h 82"/>
                <a:gd name="T36" fmla="*/ 87 w 166"/>
                <a:gd name="T37" fmla="*/ 60 h 82"/>
                <a:gd name="T38" fmla="*/ 74 w 166"/>
                <a:gd name="T39" fmla="*/ 70 h 82"/>
                <a:gd name="T40" fmla="*/ 77 w 166"/>
                <a:gd name="T41" fmla="*/ 74 h 82"/>
                <a:gd name="T42" fmla="*/ 74 w 166"/>
                <a:gd name="T43" fmla="*/ 79 h 82"/>
                <a:gd name="T44" fmla="*/ 43 w 166"/>
                <a:gd name="T45" fmla="*/ 82 h 82"/>
                <a:gd name="T46" fmla="*/ 20 w 166"/>
                <a:gd name="T47" fmla="*/ 76 h 82"/>
                <a:gd name="T48" fmla="*/ 2 w 166"/>
                <a:gd name="T49" fmla="*/ 77 h 82"/>
                <a:gd name="T50" fmla="*/ 0 w 166"/>
                <a:gd name="T51" fmla="*/ 65 h 82"/>
                <a:gd name="T52" fmla="*/ 20 w 166"/>
                <a:gd name="T53" fmla="*/ 69 h 82"/>
                <a:gd name="T54" fmla="*/ 24 w 166"/>
                <a:gd name="T55" fmla="*/ 62 h 82"/>
                <a:gd name="T56" fmla="*/ 37 w 166"/>
                <a:gd name="T57" fmla="*/ 64 h 82"/>
                <a:gd name="T58" fmla="*/ 55 w 166"/>
                <a:gd name="T59" fmla="*/ 49 h 82"/>
                <a:gd name="T60" fmla="*/ 31 w 166"/>
                <a:gd name="T61" fmla="*/ 39 h 82"/>
                <a:gd name="T62" fmla="*/ 21 w 166"/>
                <a:gd name="T63" fmla="*/ 44 h 82"/>
                <a:gd name="T64" fmla="*/ 6 w 166"/>
                <a:gd name="T65" fmla="*/ 36 h 82"/>
                <a:gd name="T66" fmla="*/ 16 w 166"/>
                <a:gd name="T67" fmla="*/ 23 h 82"/>
                <a:gd name="T68" fmla="*/ 11 w 166"/>
                <a:gd name="T69" fmla="*/ 2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6" h="82">
                  <a:moveTo>
                    <a:pt x="11" y="21"/>
                  </a:moveTo>
                  <a:lnTo>
                    <a:pt x="12" y="12"/>
                  </a:lnTo>
                  <a:lnTo>
                    <a:pt x="22" y="9"/>
                  </a:lnTo>
                  <a:lnTo>
                    <a:pt x="52" y="16"/>
                  </a:lnTo>
                  <a:lnTo>
                    <a:pt x="50" y="4"/>
                  </a:lnTo>
                  <a:lnTo>
                    <a:pt x="58" y="0"/>
                  </a:lnTo>
                  <a:lnTo>
                    <a:pt x="85" y="8"/>
                  </a:lnTo>
                  <a:lnTo>
                    <a:pt x="90" y="6"/>
                  </a:lnTo>
                  <a:lnTo>
                    <a:pt x="118" y="7"/>
                  </a:lnTo>
                  <a:lnTo>
                    <a:pt x="144" y="9"/>
                  </a:lnTo>
                  <a:lnTo>
                    <a:pt x="154" y="16"/>
                  </a:lnTo>
                  <a:lnTo>
                    <a:pt x="166" y="19"/>
                  </a:lnTo>
                  <a:lnTo>
                    <a:pt x="165" y="24"/>
                  </a:lnTo>
                  <a:lnTo>
                    <a:pt x="142" y="35"/>
                  </a:lnTo>
                  <a:lnTo>
                    <a:pt x="139" y="43"/>
                  </a:lnTo>
                  <a:lnTo>
                    <a:pt x="118" y="46"/>
                  </a:lnTo>
                  <a:lnTo>
                    <a:pt x="116" y="58"/>
                  </a:lnTo>
                  <a:lnTo>
                    <a:pt x="97" y="56"/>
                  </a:lnTo>
                  <a:lnTo>
                    <a:pt x="87" y="60"/>
                  </a:lnTo>
                  <a:lnTo>
                    <a:pt x="74" y="70"/>
                  </a:lnTo>
                  <a:lnTo>
                    <a:pt x="77" y="74"/>
                  </a:lnTo>
                  <a:lnTo>
                    <a:pt x="74" y="79"/>
                  </a:lnTo>
                  <a:lnTo>
                    <a:pt x="43" y="82"/>
                  </a:lnTo>
                  <a:lnTo>
                    <a:pt x="20" y="76"/>
                  </a:lnTo>
                  <a:lnTo>
                    <a:pt x="2" y="77"/>
                  </a:lnTo>
                  <a:lnTo>
                    <a:pt x="0" y="65"/>
                  </a:lnTo>
                  <a:lnTo>
                    <a:pt x="20" y="69"/>
                  </a:lnTo>
                  <a:lnTo>
                    <a:pt x="24" y="62"/>
                  </a:lnTo>
                  <a:lnTo>
                    <a:pt x="37" y="64"/>
                  </a:lnTo>
                  <a:lnTo>
                    <a:pt x="55" y="49"/>
                  </a:lnTo>
                  <a:lnTo>
                    <a:pt x="31" y="39"/>
                  </a:lnTo>
                  <a:lnTo>
                    <a:pt x="21" y="44"/>
                  </a:lnTo>
                  <a:lnTo>
                    <a:pt x="6" y="36"/>
                  </a:lnTo>
                  <a:lnTo>
                    <a:pt x="16" y="23"/>
                  </a:lnTo>
                  <a:lnTo>
                    <a:pt x="11" y="2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51" name="Freeform 104"/>
            <p:cNvSpPr>
              <a:spLocks/>
            </p:cNvSpPr>
            <p:nvPr/>
          </p:nvSpPr>
          <p:spPr bwMode="auto">
            <a:xfrm>
              <a:off x="7143750" y="3429000"/>
              <a:ext cx="153988" cy="134938"/>
            </a:xfrm>
            <a:custGeom>
              <a:avLst/>
              <a:gdLst>
                <a:gd name="T0" fmla="*/ 2147483647 w 97"/>
                <a:gd name="T1" fmla="*/ 2147483647 h 85"/>
                <a:gd name="T2" fmla="*/ 2147483647 w 97"/>
                <a:gd name="T3" fmla="*/ 2147483647 h 85"/>
                <a:gd name="T4" fmla="*/ 2147483647 w 97"/>
                <a:gd name="T5" fmla="*/ 2147483647 h 85"/>
                <a:gd name="T6" fmla="*/ 0 w 97"/>
                <a:gd name="T7" fmla="*/ 2147483647 h 85"/>
                <a:gd name="T8" fmla="*/ 2147483647 w 97"/>
                <a:gd name="T9" fmla="*/ 2147483647 h 85"/>
                <a:gd name="T10" fmla="*/ 2147483647 w 97"/>
                <a:gd name="T11" fmla="*/ 2147483647 h 85"/>
                <a:gd name="T12" fmla="*/ 2147483647 w 97"/>
                <a:gd name="T13" fmla="*/ 2147483647 h 85"/>
                <a:gd name="T14" fmla="*/ 2147483647 w 97"/>
                <a:gd name="T15" fmla="*/ 2147483647 h 85"/>
                <a:gd name="T16" fmla="*/ 2147483647 w 97"/>
                <a:gd name="T17" fmla="*/ 0 h 85"/>
                <a:gd name="T18" fmla="*/ 2147483647 w 97"/>
                <a:gd name="T19" fmla="*/ 2147483647 h 85"/>
                <a:gd name="T20" fmla="*/ 2147483647 w 97"/>
                <a:gd name="T21" fmla="*/ 2147483647 h 85"/>
                <a:gd name="T22" fmla="*/ 2147483647 w 97"/>
                <a:gd name="T23" fmla="*/ 2147483647 h 85"/>
                <a:gd name="T24" fmla="*/ 2147483647 w 97"/>
                <a:gd name="T25" fmla="*/ 2147483647 h 85"/>
                <a:gd name="T26" fmla="*/ 2147483647 w 97"/>
                <a:gd name="T27" fmla="*/ 2147483647 h 85"/>
                <a:gd name="T28" fmla="*/ 2147483647 w 97"/>
                <a:gd name="T29" fmla="*/ 2147483647 h 85"/>
                <a:gd name="T30" fmla="*/ 2147483647 w 97"/>
                <a:gd name="T31" fmla="*/ 2147483647 h 85"/>
                <a:gd name="T32" fmla="*/ 2147483647 w 97"/>
                <a:gd name="T33" fmla="*/ 2147483647 h 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7"/>
                <a:gd name="T52" fmla="*/ 0 h 85"/>
                <a:gd name="T53" fmla="*/ 97 w 97"/>
                <a:gd name="T54" fmla="*/ 85 h 8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7" h="85">
                  <a:moveTo>
                    <a:pt x="27" y="81"/>
                  </a:moveTo>
                  <a:lnTo>
                    <a:pt x="18" y="71"/>
                  </a:lnTo>
                  <a:lnTo>
                    <a:pt x="7" y="49"/>
                  </a:lnTo>
                  <a:lnTo>
                    <a:pt x="0" y="24"/>
                  </a:lnTo>
                  <a:lnTo>
                    <a:pt x="10" y="7"/>
                  </a:lnTo>
                  <a:lnTo>
                    <a:pt x="33" y="3"/>
                  </a:lnTo>
                  <a:lnTo>
                    <a:pt x="51" y="6"/>
                  </a:lnTo>
                  <a:lnTo>
                    <a:pt x="67" y="14"/>
                  </a:lnTo>
                  <a:lnTo>
                    <a:pt x="73" y="0"/>
                  </a:lnTo>
                  <a:lnTo>
                    <a:pt x="90" y="7"/>
                  </a:lnTo>
                  <a:lnTo>
                    <a:pt x="96" y="21"/>
                  </a:lnTo>
                  <a:lnTo>
                    <a:pt x="97" y="46"/>
                  </a:lnTo>
                  <a:lnTo>
                    <a:pt x="68" y="62"/>
                  </a:lnTo>
                  <a:lnTo>
                    <a:pt x="77" y="75"/>
                  </a:lnTo>
                  <a:lnTo>
                    <a:pt x="58" y="76"/>
                  </a:lnTo>
                  <a:lnTo>
                    <a:pt x="42" y="85"/>
                  </a:lnTo>
                  <a:lnTo>
                    <a:pt x="27" y="8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5" name="Freeform 105"/>
            <p:cNvSpPr>
              <a:spLocks/>
            </p:cNvSpPr>
            <p:nvPr/>
          </p:nvSpPr>
          <p:spPr bwMode="auto">
            <a:xfrm>
              <a:off x="7607959" y="2636264"/>
              <a:ext cx="122065" cy="138360"/>
            </a:xfrm>
            <a:custGeom>
              <a:avLst/>
              <a:gdLst>
                <a:gd name="T0" fmla="*/ 29 w 77"/>
                <a:gd name="T1" fmla="*/ 0 h 87"/>
                <a:gd name="T2" fmla="*/ 55 w 77"/>
                <a:gd name="T3" fmla="*/ 24 h 87"/>
                <a:gd name="T4" fmla="*/ 66 w 77"/>
                <a:gd name="T5" fmla="*/ 38 h 87"/>
                <a:gd name="T6" fmla="*/ 77 w 77"/>
                <a:gd name="T7" fmla="*/ 62 h 87"/>
                <a:gd name="T8" fmla="*/ 75 w 77"/>
                <a:gd name="T9" fmla="*/ 73 h 87"/>
                <a:gd name="T10" fmla="*/ 61 w 77"/>
                <a:gd name="T11" fmla="*/ 77 h 87"/>
                <a:gd name="T12" fmla="*/ 51 w 77"/>
                <a:gd name="T13" fmla="*/ 85 h 87"/>
                <a:gd name="T14" fmla="*/ 36 w 77"/>
                <a:gd name="T15" fmla="*/ 87 h 87"/>
                <a:gd name="T16" fmla="*/ 29 w 77"/>
                <a:gd name="T17" fmla="*/ 76 h 87"/>
                <a:gd name="T18" fmla="*/ 26 w 77"/>
                <a:gd name="T19" fmla="*/ 61 h 87"/>
                <a:gd name="T20" fmla="*/ 9 w 77"/>
                <a:gd name="T21" fmla="*/ 39 h 87"/>
                <a:gd name="T22" fmla="*/ 20 w 77"/>
                <a:gd name="T23" fmla="*/ 35 h 87"/>
                <a:gd name="T24" fmla="*/ 0 w 77"/>
                <a:gd name="T25" fmla="*/ 18 h 87"/>
                <a:gd name="T26" fmla="*/ 1 w 77"/>
                <a:gd name="T27" fmla="*/ 16 h 87"/>
                <a:gd name="T28" fmla="*/ 8 w 77"/>
                <a:gd name="T29" fmla="*/ 17 h 87"/>
                <a:gd name="T30" fmla="*/ 11 w 77"/>
                <a:gd name="T31" fmla="*/ 7 h 87"/>
                <a:gd name="T32" fmla="*/ 22 w 77"/>
                <a:gd name="T33" fmla="*/ 6 h 87"/>
                <a:gd name="T34" fmla="*/ 29 w 77"/>
                <a:gd name="T35" fmla="*/ 5 h 87"/>
                <a:gd name="T36" fmla="*/ 29 w 77"/>
                <a:gd name="T3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87">
                  <a:moveTo>
                    <a:pt x="29" y="0"/>
                  </a:moveTo>
                  <a:lnTo>
                    <a:pt x="55" y="24"/>
                  </a:lnTo>
                  <a:lnTo>
                    <a:pt x="66" y="38"/>
                  </a:lnTo>
                  <a:lnTo>
                    <a:pt x="77" y="62"/>
                  </a:lnTo>
                  <a:lnTo>
                    <a:pt x="75" y="73"/>
                  </a:lnTo>
                  <a:lnTo>
                    <a:pt x="61" y="77"/>
                  </a:lnTo>
                  <a:lnTo>
                    <a:pt x="51" y="85"/>
                  </a:lnTo>
                  <a:lnTo>
                    <a:pt x="36" y="87"/>
                  </a:lnTo>
                  <a:lnTo>
                    <a:pt x="29" y="76"/>
                  </a:lnTo>
                  <a:lnTo>
                    <a:pt x="26" y="61"/>
                  </a:lnTo>
                  <a:lnTo>
                    <a:pt x="9" y="39"/>
                  </a:lnTo>
                  <a:lnTo>
                    <a:pt x="20" y="35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8" y="17"/>
                  </a:lnTo>
                  <a:lnTo>
                    <a:pt x="11" y="7"/>
                  </a:lnTo>
                  <a:lnTo>
                    <a:pt x="22" y="6"/>
                  </a:lnTo>
                  <a:lnTo>
                    <a:pt x="29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5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53" name="Freeform 106"/>
            <p:cNvSpPr>
              <a:spLocks/>
            </p:cNvSpPr>
            <p:nvPr/>
          </p:nvSpPr>
          <p:spPr bwMode="auto">
            <a:xfrm>
              <a:off x="4714875" y="2484437"/>
              <a:ext cx="44450" cy="46038"/>
            </a:xfrm>
            <a:custGeom>
              <a:avLst/>
              <a:gdLst>
                <a:gd name="T0" fmla="*/ 2147483647 w 28"/>
                <a:gd name="T1" fmla="*/ 2147483647 h 29"/>
                <a:gd name="T2" fmla="*/ 2147483647 w 28"/>
                <a:gd name="T3" fmla="*/ 2147483647 h 29"/>
                <a:gd name="T4" fmla="*/ 2147483647 w 28"/>
                <a:gd name="T5" fmla="*/ 2147483647 h 29"/>
                <a:gd name="T6" fmla="*/ 2147483647 w 28"/>
                <a:gd name="T7" fmla="*/ 2147483647 h 29"/>
                <a:gd name="T8" fmla="*/ 2147483647 w 28"/>
                <a:gd name="T9" fmla="*/ 2147483647 h 29"/>
                <a:gd name="T10" fmla="*/ 0 w 28"/>
                <a:gd name="T11" fmla="*/ 2147483647 h 29"/>
                <a:gd name="T12" fmla="*/ 2147483647 w 28"/>
                <a:gd name="T13" fmla="*/ 2147483647 h 29"/>
                <a:gd name="T14" fmla="*/ 2147483647 w 28"/>
                <a:gd name="T15" fmla="*/ 2147483647 h 29"/>
                <a:gd name="T16" fmla="*/ 2147483647 w 28"/>
                <a:gd name="T17" fmla="*/ 2147483647 h 29"/>
                <a:gd name="T18" fmla="*/ 2147483647 w 28"/>
                <a:gd name="T19" fmla="*/ 0 h 29"/>
                <a:gd name="T20" fmla="*/ 2147483647 w 28"/>
                <a:gd name="T21" fmla="*/ 2147483647 h 29"/>
                <a:gd name="T22" fmla="*/ 2147483647 w 28"/>
                <a:gd name="T23" fmla="*/ 2147483647 h 29"/>
                <a:gd name="T24" fmla="*/ 2147483647 w 28"/>
                <a:gd name="T25" fmla="*/ 2147483647 h 29"/>
                <a:gd name="T26" fmla="*/ 2147483647 w 28"/>
                <a:gd name="T27" fmla="*/ 2147483647 h 29"/>
                <a:gd name="T28" fmla="*/ 2147483647 w 28"/>
                <a:gd name="T29" fmla="*/ 2147483647 h 29"/>
                <a:gd name="T30" fmla="*/ 2147483647 w 28"/>
                <a:gd name="T31" fmla="*/ 2147483647 h 29"/>
                <a:gd name="T32" fmla="*/ 2147483647 w 28"/>
                <a:gd name="T33" fmla="*/ 2147483647 h 29"/>
                <a:gd name="T34" fmla="*/ 2147483647 w 28"/>
                <a:gd name="T35" fmla="*/ 2147483647 h 29"/>
                <a:gd name="T36" fmla="*/ 2147483647 w 28"/>
                <a:gd name="T37" fmla="*/ 2147483647 h 29"/>
                <a:gd name="T38" fmla="*/ 2147483647 w 28"/>
                <a:gd name="T39" fmla="*/ 2147483647 h 29"/>
                <a:gd name="T40" fmla="*/ 2147483647 w 28"/>
                <a:gd name="T41" fmla="*/ 2147483647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8"/>
                <a:gd name="T64" fmla="*/ 0 h 29"/>
                <a:gd name="T65" fmla="*/ 28 w 28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8" h="29">
                  <a:moveTo>
                    <a:pt x="12" y="25"/>
                  </a:moveTo>
                  <a:lnTo>
                    <a:pt x="12" y="29"/>
                  </a:lnTo>
                  <a:lnTo>
                    <a:pt x="10" y="29"/>
                  </a:lnTo>
                  <a:lnTo>
                    <a:pt x="8" y="22"/>
                  </a:lnTo>
                  <a:lnTo>
                    <a:pt x="4" y="20"/>
                  </a:lnTo>
                  <a:lnTo>
                    <a:pt x="0" y="14"/>
                  </a:lnTo>
                  <a:lnTo>
                    <a:pt x="2" y="9"/>
                  </a:lnTo>
                  <a:lnTo>
                    <a:pt x="6" y="8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2" y="8"/>
                  </a:lnTo>
                  <a:lnTo>
                    <a:pt x="26" y="12"/>
                  </a:lnTo>
                  <a:lnTo>
                    <a:pt x="28" y="12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5" y="21"/>
                  </a:lnTo>
                  <a:lnTo>
                    <a:pt x="22" y="22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7" name="Freeform 107"/>
            <p:cNvSpPr>
              <a:spLocks/>
            </p:cNvSpPr>
            <p:nvPr/>
          </p:nvSpPr>
          <p:spPr bwMode="auto">
            <a:xfrm>
              <a:off x="5486665" y="2918047"/>
              <a:ext cx="56084" cy="50620"/>
            </a:xfrm>
            <a:custGeom>
              <a:avLst/>
              <a:gdLst>
                <a:gd name="T0" fmla="*/ 22 w 34"/>
                <a:gd name="T1" fmla="*/ 2 h 32"/>
                <a:gd name="T2" fmla="*/ 27 w 34"/>
                <a:gd name="T3" fmla="*/ 11 h 32"/>
                <a:gd name="T4" fmla="*/ 26 w 34"/>
                <a:gd name="T5" fmla="*/ 16 h 32"/>
                <a:gd name="T6" fmla="*/ 34 w 34"/>
                <a:gd name="T7" fmla="*/ 31 h 32"/>
                <a:gd name="T8" fmla="*/ 21 w 34"/>
                <a:gd name="T9" fmla="*/ 32 h 32"/>
                <a:gd name="T10" fmla="*/ 16 w 34"/>
                <a:gd name="T11" fmla="*/ 22 h 32"/>
                <a:gd name="T12" fmla="*/ 0 w 34"/>
                <a:gd name="T13" fmla="*/ 20 h 32"/>
                <a:gd name="T14" fmla="*/ 10 w 34"/>
                <a:gd name="T15" fmla="*/ 0 h 32"/>
                <a:gd name="T16" fmla="*/ 22 w 34"/>
                <a:gd name="T1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2">
                  <a:moveTo>
                    <a:pt x="22" y="2"/>
                  </a:moveTo>
                  <a:lnTo>
                    <a:pt x="27" y="11"/>
                  </a:lnTo>
                  <a:lnTo>
                    <a:pt x="26" y="16"/>
                  </a:lnTo>
                  <a:lnTo>
                    <a:pt x="34" y="31"/>
                  </a:lnTo>
                  <a:lnTo>
                    <a:pt x="21" y="32"/>
                  </a:lnTo>
                  <a:lnTo>
                    <a:pt x="16" y="22"/>
                  </a:lnTo>
                  <a:lnTo>
                    <a:pt x="0" y="20"/>
                  </a:lnTo>
                  <a:lnTo>
                    <a:pt x="10" y="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55" name="Freeform 108"/>
            <p:cNvSpPr>
              <a:spLocks/>
            </p:cNvSpPr>
            <p:nvPr/>
          </p:nvSpPr>
          <p:spPr bwMode="auto">
            <a:xfrm>
              <a:off x="7048500" y="3168650"/>
              <a:ext cx="239713" cy="282575"/>
            </a:xfrm>
            <a:custGeom>
              <a:avLst/>
              <a:gdLst>
                <a:gd name="T0" fmla="*/ 2147483647 w 151"/>
                <a:gd name="T1" fmla="*/ 2147483647 h 178"/>
                <a:gd name="T2" fmla="*/ 2147483647 w 151"/>
                <a:gd name="T3" fmla="*/ 2147483647 h 178"/>
                <a:gd name="T4" fmla="*/ 2147483647 w 151"/>
                <a:gd name="T5" fmla="*/ 2147483647 h 178"/>
                <a:gd name="T6" fmla="*/ 2147483647 w 151"/>
                <a:gd name="T7" fmla="*/ 2147483647 h 178"/>
                <a:gd name="T8" fmla="*/ 2147483647 w 151"/>
                <a:gd name="T9" fmla="*/ 2147483647 h 178"/>
                <a:gd name="T10" fmla="*/ 2147483647 w 151"/>
                <a:gd name="T11" fmla="*/ 2147483647 h 178"/>
                <a:gd name="T12" fmla="*/ 2147483647 w 151"/>
                <a:gd name="T13" fmla="*/ 2147483647 h 178"/>
                <a:gd name="T14" fmla="*/ 2147483647 w 151"/>
                <a:gd name="T15" fmla="*/ 2147483647 h 178"/>
                <a:gd name="T16" fmla="*/ 2147483647 w 151"/>
                <a:gd name="T17" fmla="*/ 2147483647 h 178"/>
                <a:gd name="T18" fmla="*/ 2147483647 w 151"/>
                <a:gd name="T19" fmla="*/ 2147483647 h 178"/>
                <a:gd name="T20" fmla="*/ 2147483647 w 151"/>
                <a:gd name="T21" fmla="*/ 2147483647 h 178"/>
                <a:gd name="T22" fmla="*/ 2147483647 w 151"/>
                <a:gd name="T23" fmla="*/ 2147483647 h 178"/>
                <a:gd name="T24" fmla="*/ 2147483647 w 151"/>
                <a:gd name="T25" fmla="*/ 2147483647 h 178"/>
                <a:gd name="T26" fmla="*/ 2147483647 w 151"/>
                <a:gd name="T27" fmla="*/ 2147483647 h 178"/>
                <a:gd name="T28" fmla="*/ 2147483647 w 151"/>
                <a:gd name="T29" fmla="*/ 2147483647 h 178"/>
                <a:gd name="T30" fmla="*/ 0 w 151"/>
                <a:gd name="T31" fmla="*/ 2147483647 h 178"/>
                <a:gd name="T32" fmla="*/ 2147483647 w 151"/>
                <a:gd name="T33" fmla="*/ 2147483647 h 178"/>
                <a:gd name="T34" fmla="*/ 2147483647 w 151"/>
                <a:gd name="T35" fmla="*/ 2147483647 h 178"/>
                <a:gd name="T36" fmla="*/ 2147483647 w 151"/>
                <a:gd name="T37" fmla="*/ 2147483647 h 178"/>
                <a:gd name="T38" fmla="*/ 2147483647 w 151"/>
                <a:gd name="T39" fmla="*/ 2147483647 h 178"/>
                <a:gd name="T40" fmla="*/ 2147483647 w 151"/>
                <a:gd name="T41" fmla="*/ 2147483647 h 178"/>
                <a:gd name="T42" fmla="*/ 2147483647 w 151"/>
                <a:gd name="T43" fmla="*/ 0 h 178"/>
                <a:gd name="T44" fmla="*/ 2147483647 w 151"/>
                <a:gd name="T45" fmla="*/ 2147483647 h 178"/>
                <a:gd name="T46" fmla="*/ 2147483647 w 151"/>
                <a:gd name="T47" fmla="*/ 2147483647 h 178"/>
                <a:gd name="T48" fmla="*/ 2147483647 w 151"/>
                <a:gd name="T49" fmla="*/ 2147483647 h 178"/>
                <a:gd name="T50" fmla="*/ 2147483647 w 151"/>
                <a:gd name="T51" fmla="*/ 2147483647 h 178"/>
                <a:gd name="T52" fmla="*/ 2147483647 w 151"/>
                <a:gd name="T53" fmla="*/ 2147483647 h 178"/>
                <a:gd name="T54" fmla="*/ 2147483647 w 151"/>
                <a:gd name="T55" fmla="*/ 2147483647 h 178"/>
                <a:gd name="T56" fmla="*/ 2147483647 w 151"/>
                <a:gd name="T57" fmla="*/ 2147483647 h 178"/>
                <a:gd name="T58" fmla="*/ 2147483647 w 151"/>
                <a:gd name="T59" fmla="*/ 2147483647 h 178"/>
                <a:gd name="T60" fmla="*/ 2147483647 w 151"/>
                <a:gd name="T61" fmla="*/ 2147483647 h 178"/>
                <a:gd name="T62" fmla="*/ 2147483647 w 151"/>
                <a:gd name="T63" fmla="*/ 2147483647 h 178"/>
                <a:gd name="T64" fmla="*/ 2147483647 w 151"/>
                <a:gd name="T65" fmla="*/ 2147483647 h 178"/>
                <a:gd name="T66" fmla="*/ 2147483647 w 151"/>
                <a:gd name="T67" fmla="*/ 2147483647 h 178"/>
                <a:gd name="T68" fmla="*/ 2147483647 w 151"/>
                <a:gd name="T69" fmla="*/ 2147483647 h 178"/>
                <a:gd name="T70" fmla="*/ 2147483647 w 151"/>
                <a:gd name="T71" fmla="*/ 2147483647 h 178"/>
                <a:gd name="T72" fmla="*/ 2147483647 w 151"/>
                <a:gd name="T73" fmla="*/ 2147483647 h 17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1"/>
                <a:gd name="T112" fmla="*/ 0 h 178"/>
                <a:gd name="T113" fmla="*/ 151 w 151"/>
                <a:gd name="T114" fmla="*/ 178 h 17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1" h="178">
                  <a:moveTo>
                    <a:pt x="111" y="170"/>
                  </a:moveTo>
                  <a:lnTo>
                    <a:pt x="116" y="161"/>
                  </a:lnTo>
                  <a:lnTo>
                    <a:pt x="114" y="143"/>
                  </a:lnTo>
                  <a:lnTo>
                    <a:pt x="97" y="125"/>
                  </a:lnTo>
                  <a:lnTo>
                    <a:pt x="93" y="104"/>
                  </a:lnTo>
                  <a:lnTo>
                    <a:pt x="77" y="87"/>
                  </a:lnTo>
                  <a:lnTo>
                    <a:pt x="63" y="86"/>
                  </a:lnTo>
                  <a:lnTo>
                    <a:pt x="60" y="93"/>
                  </a:lnTo>
                  <a:lnTo>
                    <a:pt x="50" y="94"/>
                  </a:lnTo>
                  <a:lnTo>
                    <a:pt x="44" y="90"/>
                  </a:lnTo>
                  <a:lnTo>
                    <a:pt x="26" y="103"/>
                  </a:lnTo>
                  <a:lnTo>
                    <a:pt x="23" y="84"/>
                  </a:lnTo>
                  <a:lnTo>
                    <a:pt x="24" y="62"/>
                  </a:lnTo>
                  <a:lnTo>
                    <a:pt x="12" y="61"/>
                  </a:lnTo>
                  <a:lnTo>
                    <a:pt x="9" y="49"/>
                  </a:lnTo>
                  <a:lnTo>
                    <a:pt x="0" y="42"/>
                  </a:lnTo>
                  <a:lnTo>
                    <a:pt x="3" y="34"/>
                  </a:lnTo>
                  <a:lnTo>
                    <a:pt x="16" y="21"/>
                  </a:lnTo>
                  <a:lnTo>
                    <a:pt x="18" y="26"/>
                  </a:lnTo>
                  <a:lnTo>
                    <a:pt x="28" y="26"/>
                  </a:lnTo>
                  <a:lnTo>
                    <a:pt x="21" y="3"/>
                  </a:lnTo>
                  <a:lnTo>
                    <a:pt x="30" y="0"/>
                  </a:lnTo>
                  <a:lnTo>
                    <a:pt x="43" y="16"/>
                  </a:lnTo>
                  <a:lnTo>
                    <a:pt x="55" y="35"/>
                  </a:lnTo>
                  <a:lnTo>
                    <a:pt x="77" y="35"/>
                  </a:lnTo>
                  <a:lnTo>
                    <a:pt x="87" y="53"/>
                  </a:lnTo>
                  <a:lnTo>
                    <a:pt x="76" y="59"/>
                  </a:lnTo>
                  <a:lnTo>
                    <a:pt x="72" y="66"/>
                  </a:lnTo>
                  <a:lnTo>
                    <a:pt x="96" y="79"/>
                  </a:lnTo>
                  <a:lnTo>
                    <a:pt x="115" y="103"/>
                  </a:lnTo>
                  <a:lnTo>
                    <a:pt x="129" y="122"/>
                  </a:lnTo>
                  <a:lnTo>
                    <a:pt x="145" y="136"/>
                  </a:lnTo>
                  <a:lnTo>
                    <a:pt x="151" y="151"/>
                  </a:lnTo>
                  <a:lnTo>
                    <a:pt x="150" y="171"/>
                  </a:lnTo>
                  <a:lnTo>
                    <a:pt x="133" y="164"/>
                  </a:lnTo>
                  <a:lnTo>
                    <a:pt x="127" y="178"/>
                  </a:lnTo>
                  <a:lnTo>
                    <a:pt x="111" y="17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56" name="Freeform 109"/>
            <p:cNvSpPr>
              <a:spLocks/>
            </p:cNvSpPr>
            <p:nvPr/>
          </p:nvSpPr>
          <p:spPr bwMode="auto">
            <a:xfrm>
              <a:off x="5153025" y="2767012"/>
              <a:ext cx="38100" cy="50800"/>
            </a:xfrm>
            <a:custGeom>
              <a:avLst/>
              <a:gdLst>
                <a:gd name="T0" fmla="*/ 2147483647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0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2147483647 h 32"/>
                <a:gd name="T12" fmla="*/ 2147483647 w 24"/>
                <a:gd name="T13" fmla="*/ 0 h 32"/>
                <a:gd name="T14" fmla="*/ 2147483647 w 24"/>
                <a:gd name="T15" fmla="*/ 2147483647 h 32"/>
                <a:gd name="T16" fmla="*/ 2147483647 w 24"/>
                <a:gd name="T17" fmla="*/ 2147483647 h 32"/>
                <a:gd name="T18" fmla="*/ 2147483647 w 24"/>
                <a:gd name="T19" fmla="*/ 2147483647 h 32"/>
                <a:gd name="T20" fmla="*/ 2147483647 w 24"/>
                <a:gd name="T21" fmla="*/ 2147483647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"/>
                <a:gd name="T34" fmla="*/ 0 h 32"/>
                <a:gd name="T35" fmla="*/ 24 w 24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" h="32">
                  <a:moveTo>
                    <a:pt x="12" y="28"/>
                  </a:moveTo>
                  <a:lnTo>
                    <a:pt x="7" y="29"/>
                  </a:lnTo>
                  <a:lnTo>
                    <a:pt x="6" y="32"/>
                  </a:lnTo>
                  <a:lnTo>
                    <a:pt x="0" y="32"/>
                  </a:lnTo>
                  <a:lnTo>
                    <a:pt x="5" y="15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20" y="1"/>
                  </a:lnTo>
                  <a:lnTo>
                    <a:pt x="24" y="9"/>
                  </a:lnTo>
                  <a:lnTo>
                    <a:pt x="15" y="17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0" name="Freeform 110"/>
            <p:cNvSpPr>
              <a:spLocks/>
            </p:cNvSpPr>
            <p:nvPr/>
          </p:nvSpPr>
          <p:spPr bwMode="auto">
            <a:xfrm>
              <a:off x="3850333" y="3626723"/>
              <a:ext cx="112168" cy="138360"/>
            </a:xfrm>
            <a:custGeom>
              <a:avLst/>
              <a:gdLst>
                <a:gd name="T0" fmla="*/ 68 w 71"/>
                <a:gd name="T1" fmla="*/ 87 h 87"/>
                <a:gd name="T2" fmla="*/ 63 w 71"/>
                <a:gd name="T3" fmla="*/ 87 h 87"/>
                <a:gd name="T4" fmla="*/ 44 w 71"/>
                <a:gd name="T5" fmla="*/ 77 h 87"/>
                <a:gd name="T6" fmla="*/ 27 w 71"/>
                <a:gd name="T7" fmla="*/ 61 h 87"/>
                <a:gd name="T8" fmla="*/ 12 w 71"/>
                <a:gd name="T9" fmla="*/ 50 h 87"/>
                <a:gd name="T10" fmla="*/ 0 w 71"/>
                <a:gd name="T11" fmla="*/ 37 h 87"/>
                <a:gd name="T12" fmla="*/ 4 w 71"/>
                <a:gd name="T13" fmla="*/ 30 h 87"/>
                <a:gd name="T14" fmla="*/ 5 w 71"/>
                <a:gd name="T15" fmla="*/ 24 h 87"/>
                <a:gd name="T16" fmla="*/ 13 w 71"/>
                <a:gd name="T17" fmla="*/ 12 h 87"/>
                <a:gd name="T18" fmla="*/ 22 w 71"/>
                <a:gd name="T19" fmla="*/ 3 h 87"/>
                <a:gd name="T20" fmla="*/ 26 w 71"/>
                <a:gd name="T21" fmla="*/ 2 h 87"/>
                <a:gd name="T22" fmla="*/ 31 w 71"/>
                <a:gd name="T23" fmla="*/ 0 h 87"/>
                <a:gd name="T24" fmla="*/ 38 w 71"/>
                <a:gd name="T25" fmla="*/ 13 h 87"/>
                <a:gd name="T26" fmla="*/ 37 w 71"/>
                <a:gd name="T27" fmla="*/ 21 h 87"/>
                <a:gd name="T28" fmla="*/ 41 w 71"/>
                <a:gd name="T29" fmla="*/ 26 h 87"/>
                <a:gd name="T30" fmla="*/ 46 w 71"/>
                <a:gd name="T31" fmla="*/ 26 h 87"/>
                <a:gd name="T32" fmla="*/ 49 w 71"/>
                <a:gd name="T33" fmla="*/ 17 h 87"/>
                <a:gd name="T34" fmla="*/ 55 w 71"/>
                <a:gd name="T35" fmla="*/ 18 h 87"/>
                <a:gd name="T36" fmla="*/ 54 w 71"/>
                <a:gd name="T37" fmla="*/ 24 h 87"/>
                <a:gd name="T38" fmla="*/ 55 w 71"/>
                <a:gd name="T39" fmla="*/ 34 h 87"/>
                <a:gd name="T40" fmla="*/ 52 w 71"/>
                <a:gd name="T41" fmla="*/ 43 h 87"/>
                <a:gd name="T42" fmla="*/ 57 w 71"/>
                <a:gd name="T43" fmla="*/ 49 h 87"/>
                <a:gd name="T44" fmla="*/ 63 w 71"/>
                <a:gd name="T45" fmla="*/ 50 h 87"/>
                <a:gd name="T46" fmla="*/ 70 w 71"/>
                <a:gd name="T47" fmla="*/ 59 h 87"/>
                <a:gd name="T48" fmla="*/ 71 w 71"/>
                <a:gd name="T49" fmla="*/ 67 h 87"/>
                <a:gd name="T50" fmla="*/ 69 w 71"/>
                <a:gd name="T51" fmla="*/ 70 h 87"/>
                <a:gd name="T52" fmla="*/ 68 w 71"/>
                <a:gd name="T5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" h="87">
                  <a:moveTo>
                    <a:pt x="68" y="87"/>
                  </a:moveTo>
                  <a:lnTo>
                    <a:pt x="63" y="87"/>
                  </a:lnTo>
                  <a:lnTo>
                    <a:pt x="44" y="77"/>
                  </a:lnTo>
                  <a:lnTo>
                    <a:pt x="27" y="61"/>
                  </a:lnTo>
                  <a:lnTo>
                    <a:pt x="12" y="50"/>
                  </a:lnTo>
                  <a:lnTo>
                    <a:pt x="0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13" y="12"/>
                  </a:lnTo>
                  <a:lnTo>
                    <a:pt x="22" y="3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8" y="13"/>
                  </a:lnTo>
                  <a:lnTo>
                    <a:pt x="37" y="21"/>
                  </a:lnTo>
                  <a:lnTo>
                    <a:pt x="41" y="26"/>
                  </a:lnTo>
                  <a:lnTo>
                    <a:pt x="46" y="26"/>
                  </a:lnTo>
                  <a:lnTo>
                    <a:pt x="49" y="17"/>
                  </a:lnTo>
                  <a:lnTo>
                    <a:pt x="55" y="18"/>
                  </a:lnTo>
                  <a:lnTo>
                    <a:pt x="54" y="24"/>
                  </a:lnTo>
                  <a:lnTo>
                    <a:pt x="55" y="34"/>
                  </a:lnTo>
                  <a:lnTo>
                    <a:pt x="52" y="43"/>
                  </a:lnTo>
                  <a:lnTo>
                    <a:pt x="57" y="49"/>
                  </a:lnTo>
                  <a:lnTo>
                    <a:pt x="63" y="50"/>
                  </a:lnTo>
                  <a:lnTo>
                    <a:pt x="70" y="59"/>
                  </a:lnTo>
                  <a:lnTo>
                    <a:pt x="71" y="67"/>
                  </a:lnTo>
                  <a:lnTo>
                    <a:pt x="69" y="70"/>
                  </a:lnTo>
                  <a:lnTo>
                    <a:pt x="68" y="8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58" name="Freeform 111"/>
            <p:cNvSpPr>
              <a:spLocks/>
            </p:cNvSpPr>
            <p:nvPr/>
          </p:nvSpPr>
          <p:spPr bwMode="auto">
            <a:xfrm>
              <a:off x="4445000" y="2816225"/>
              <a:ext cx="454025" cy="447675"/>
            </a:xfrm>
            <a:custGeom>
              <a:avLst/>
              <a:gdLst>
                <a:gd name="T0" fmla="*/ 2147483647 w 286"/>
                <a:gd name="T1" fmla="*/ 2147483647 h 282"/>
                <a:gd name="T2" fmla="*/ 2147483647 w 286"/>
                <a:gd name="T3" fmla="*/ 2147483647 h 282"/>
                <a:gd name="T4" fmla="*/ 2147483647 w 286"/>
                <a:gd name="T5" fmla="*/ 2147483647 h 282"/>
                <a:gd name="T6" fmla="*/ 2147483647 w 286"/>
                <a:gd name="T7" fmla="*/ 2147483647 h 282"/>
                <a:gd name="T8" fmla="*/ 2147483647 w 286"/>
                <a:gd name="T9" fmla="*/ 2147483647 h 282"/>
                <a:gd name="T10" fmla="*/ 2147483647 w 286"/>
                <a:gd name="T11" fmla="*/ 2147483647 h 282"/>
                <a:gd name="T12" fmla="*/ 2147483647 w 286"/>
                <a:gd name="T13" fmla="*/ 2147483647 h 282"/>
                <a:gd name="T14" fmla="*/ 2147483647 w 286"/>
                <a:gd name="T15" fmla="*/ 2147483647 h 282"/>
                <a:gd name="T16" fmla="*/ 2147483647 w 286"/>
                <a:gd name="T17" fmla="*/ 2147483647 h 282"/>
                <a:gd name="T18" fmla="*/ 0 w 286"/>
                <a:gd name="T19" fmla="*/ 2147483647 h 282"/>
                <a:gd name="T20" fmla="*/ 2147483647 w 286"/>
                <a:gd name="T21" fmla="*/ 2147483647 h 282"/>
                <a:gd name="T22" fmla="*/ 2147483647 w 286"/>
                <a:gd name="T23" fmla="*/ 2147483647 h 282"/>
                <a:gd name="T24" fmla="*/ 2147483647 w 286"/>
                <a:gd name="T25" fmla="*/ 2147483647 h 282"/>
                <a:gd name="T26" fmla="*/ 2147483647 w 286"/>
                <a:gd name="T27" fmla="*/ 2147483647 h 282"/>
                <a:gd name="T28" fmla="*/ 2147483647 w 286"/>
                <a:gd name="T29" fmla="*/ 2147483647 h 282"/>
                <a:gd name="T30" fmla="*/ 2147483647 w 286"/>
                <a:gd name="T31" fmla="*/ 2147483647 h 282"/>
                <a:gd name="T32" fmla="*/ 2147483647 w 286"/>
                <a:gd name="T33" fmla="*/ 2147483647 h 282"/>
                <a:gd name="T34" fmla="*/ 2147483647 w 286"/>
                <a:gd name="T35" fmla="*/ 2147483647 h 282"/>
                <a:gd name="T36" fmla="*/ 2147483647 w 286"/>
                <a:gd name="T37" fmla="*/ 2147483647 h 282"/>
                <a:gd name="T38" fmla="*/ 2147483647 w 286"/>
                <a:gd name="T39" fmla="*/ 2147483647 h 282"/>
                <a:gd name="T40" fmla="*/ 2147483647 w 286"/>
                <a:gd name="T41" fmla="*/ 2147483647 h 282"/>
                <a:gd name="T42" fmla="*/ 2147483647 w 286"/>
                <a:gd name="T43" fmla="*/ 2147483647 h 282"/>
                <a:gd name="T44" fmla="*/ 2147483647 w 286"/>
                <a:gd name="T45" fmla="*/ 2147483647 h 282"/>
                <a:gd name="T46" fmla="*/ 2147483647 w 286"/>
                <a:gd name="T47" fmla="*/ 0 h 282"/>
                <a:gd name="T48" fmla="*/ 2147483647 w 286"/>
                <a:gd name="T49" fmla="*/ 2147483647 h 282"/>
                <a:gd name="T50" fmla="*/ 2147483647 w 286"/>
                <a:gd name="T51" fmla="*/ 2147483647 h 282"/>
                <a:gd name="T52" fmla="*/ 2147483647 w 286"/>
                <a:gd name="T53" fmla="*/ 2147483647 h 282"/>
                <a:gd name="T54" fmla="*/ 2147483647 w 286"/>
                <a:gd name="T55" fmla="*/ 2147483647 h 282"/>
                <a:gd name="T56" fmla="*/ 2147483647 w 286"/>
                <a:gd name="T57" fmla="*/ 2147483647 h 282"/>
                <a:gd name="T58" fmla="*/ 2147483647 w 286"/>
                <a:gd name="T59" fmla="*/ 2147483647 h 282"/>
                <a:gd name="T60" fmla="*/ 2147483647 w 286"/>
                <a:gd name="T61" fmla="*/ 2147483647 h 282"/>
                <a:gd name="T62" fmla="*/ 2147483647 w 286"/>
                <a:gd name="T63" fmla="*/ 2147483647 h 282"/>
                <a:gd name="T64" fmla="*/ 2147483647 w 286"/>
                <a:gd name="T65" fmla="*/ 2147483647 h 282"/>
                <a:gd name="T66" fmla="*/ 2147483647 w 286"/>
                <a:gd name="T67" fmla="*/ 2147483647 h 282"/>
                <a:gd name="T68" fmla="*/ 2147483647 w 286"/>
                <a:gd name="T69" fmla="*/ 2147483647 h 282"/>
                <a:gd name="T70" fmla="*/ 2147483647 w 286"/>
                <a:gd name="T71" fmla="*/ 2147483647 h 282"/>
                <a:gd name="T72" fmla="*/ 2147483647 w 286"/>
                <a:gd name="T73" fmla="*/ 2147483647 h 282"/>
                <a:gd name="T74" fmla="*/ 2147483647 w 286"/>
                <a:gd name="T75" fmla="*/ 2147483647 h 282"/>
                <a:gd name="T76" fmla="*/ 2147483647 w 286"/>
                <a:gd name="T77" fmla="*/ 2147483647 h 282"/>
                <a:gd name="T78" fmla="*/ 2147483647 w 286"/>
                <a:gd name="T79" fmla="*/ 2147483647 h 282"/>
                <a:gd name="T80" fmla="*/ 2147483647 w 286"/>
                <a:gd name="T81" fmla="*/ 2147483647 h 282"/>
                <a:gd name="T82" fmla="*/ 2147483647 w 286"/>
                <a:gd name="T83" fmla="*/ 2147483647 h 282"/>
                <a:gd name="T84" fmla="*/ 2147483647 w 286"/>
                <a:gd name="T85" fmla="*/ 2147483647 h 282"/>
                <a:gd name="T86" fmla="*/ 2147483647 w 286"/>
                <a:gd name="T87" fmla="*/ 2147483647 h 282"/>
                <a:gd name="T88" fmla="*/ 2147483647 w 286"/>
                <a:gd name="T89" fmla="*/ 2147483647 h 282"/>
                <a:gd name="T90" fmla="*/ 2147483647 w 286"/>
                <a:gd name="T91" fmla="*/ 2147483647 h 282"/>
                <a:gd name="T92" fmla="*/ 2147483647 w 286"/>
                <a:gd name="T93" fmla="*/ 2147483647 h 282"/>
                <a:gd name="T94" fmla="*/ 2147483647 w 286"/>
                <a:gd name="T95" fmla="*/ 2147483647 h 282"/>
                <a:gd name="T96" fmla="*/ 2147483647 w 286"/>
                <a:gd name="T97" fmla="*/ 2147483647 h 282"/>
                <a:gd name="T98" fmla="*/ 2147483647 w 286"/>
                <a:gd name="T99" fmla="*/ 2147483647 h 282"/>
                <a:gd name="T100" fmla="*/ 2147483647 w 286"/>
                <a:gd name="T101" fmla="*/ 2147483647 h 282"/>
                <a:gd name="T102" fmla="*/ 2147483647 w 286"/>
                <a:gd name="T103" fmla="*/ 2147483647 h 282"/>
                <a:gd name="T104" fmla="*/ 2147483647 w 286"/>
                <a:gd name="T105" fmla="*/ 2147483647 h 282"/>
                <a:gd name="T106" fmla="*/ 2147483647 w 286"/>
                <a:gd name="T107" fmla="*/ 2147483647 h 282"/>
                <a:gd name="T108" fmla="*/ 2147483647 w 286"/>
                <a:gd name="T109" fmla="*/ 2147483647 h 282"/>
                <a:gd name="T110" fmla="*/ 2147483647 w 286"/>
                <a:gd name="T111" fmla="*/ 2147483647 h 2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6"/>
                <a:gd name="T169" fmla="*/ 0 h 282"/>
                <a:gd name="T170" fmla="*/ 286 w 286"/>
                <a:gd name="T171" fmla="*/ 282 h 2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6" h="282">
                  <a:moveTo>
                    <a:pt x="101" y="213"/>
                  </a:moveTo>
                  <a:lnTo>
                    <a:pt x="88" y="221"/>
                  </a:lnTo>
                  <a:lnTo>
                    <a:pt x="78" y="210"/>
                  </a:lnTo>
                  <a:lnTo>
                    <a:pt x="49" y="201"/>
                  </a:lnTo>
                  <a:lnTo>
                    <a:pt x="41" y="188"/>
                  </a:lnTo>
                  <a:lnTo>
                    <a:pt x="27" y="178"/>
                  </a:lnTo>
                  <a:lnTo>
                    <a:pt x="19" y="182"/>
                  </a:lnTo>
                  <a:lnTo>
                    <a:pt x="12" y="170"/>
                  </a:lnTo>
                  <a:lnTo>
                    <a:pt x="11" y="162"/>
                  </a:lnTo>
                  <a:lnTo>
                    <a:pt x="0" y="146"/>
                  </a:lnTo>
                  <a:lnTo>
                    <a:pt x="7" y="138"/>
                  </a:lnTo>
                  <a:lnTo>
                    <a:pt x="5" y="125"/>
                  </a:lnTo>
                  <a:lnTo>
                    <a:pt x="7" y="113"/>
                  </a:lnTo>
                  <a:lnTo>
                    <a:pt x="6" y="104"/>
                  </a:lnTo>
                  <a:lnTo>
                    <a:pt x="9" y="87"/>
                  </a:lnTo>
                  <a:lnTo>
                    <a:pt x="7" y="77"/>
                  </a:lnTo>
                  <a:lnTo>
                    <a:pt x="1" y="59"/>
                  </a:lnTo>
                  <a:lnTo>
                    <a:pt x="10" y="54"/>
                  </a:lnTo>
                  <a:lnTo>
                    <a:pt x="11" y="45"/>
                  </a:lnTo>
                  <a:lnTo>
                    <a:pt x="9" y="37"/>
                  </a:lnTo>
                  <a:lnTo>
                    <a:pt x="21" y="29"/>
                  </a:lnTo>
                  <a:lnTo>
                    <a:pt x="26" y="22"/>
                  </a:lnTo>
                  <a:lnTo>
                    <a:pt x="34" y="16"/>
                  </a:lnTo>
                  <a:lnTo>
                    <a:pt x="35" y="0"/>
                  </a:lnTo>
                  <a:lnTo>
                    <a:pt x="55" y="7"/>
                  </a:lnTo>
                  <a:lnTo>
                    <a:pt x="63" y="6"/>
                  </a:lnTo>
                  <a:lnTo>
                    <a:pt x="77" y="9"/>
                  </a:lnTo>
                  <a:lnTo>
                    <a:pt x="101" y="18"/>
                  </a:lnTo>
                  <a:lnTo>
                    <a:pt x="110" y="37"/>
                  </a:lnTo>
                  <a:lnTo>
                    <a:pt x="126" y="41"/>
                  </a:lnTo>
                  <a:lnTo>
                    <a:pt x="151" y="50"/>
                  </a:lnTo>
                  <a:lnTo>
                    <a:pt x="170" y="60"/>
                  </a:lnTo>
                  <a:lnTo>
                    <a:pt x="178" y="54"/>
                  </a:lnTo>
                  <a:lnTo>
                    <a:pt x="186" y="45"/>
                  </a:lnTo>
                  <a:lnTo>
                    <a:pt x="181" y="29"/>
                  </a:lnTo>
                  <a:lnTo>
                    <a:pt x="186" y="19"/>
                  </a:lnTo>
                  <a:lnTo>
                    <a:pt x="198" y="9"/>
                  </a:lnTo>
                  <a:lnTo>
                    <a:pt x="210" y="6"/>
                  </a:lnTo>
                  <a:lnTo>
                    <a:pt x="234" y="11"/>
                  </a:lnTo>
                  <a:lnTo>
                    <a:pt x="241" y="20"/>
                  </a:lnTo>
                  <a:lnTo>
                    <a:pt x="247" y="20"/>
                  </a:lnTo>
                  <a:lnTo>
                    <a:pt x="253" y="23"/>
                  </a:lnTo>
                  <a:lnTo>
                    <a:pt x="270" y="26"/>
                  </a:lnTo>
                  <a:lnTo>
                    <a:pt x="275" y="33"/>
                  </a:lnTo>
                  <a:lnTo>
                    <a:pt x="270" y="43"/>
                  </a:lnTo>
                  <a:lnTo>
                    <a:pt x="273" y="51"/>
                  </a:lnTo>
                  <a:lnTo>
                    <a:pt x="269" y="64"/>
                  </a:lnTo>
                  <a:lnTo>
                    <a:pt x="275" y="81"/>
                  </a:lnTo>
                  <a:lnTo>
                    <a:pt x="280" y="155"/>
                  </a:lnTo>
                  <a:lnTo>
                    <a:pt x="284" y="231"/>
                  </a:lnTo>
                  <a:lnTo>
                    <a:pt x="286" y="273"/>
                  </a:lnTo>
                  <a:lnTo>
                    <a:pt x="265" y="273"/>
                  </a:lnTo>
                  <a:lnTo>
                    <a:pt x="265" y="282"/>
                  </a:lnTo>
                  <a:lnTo>
                    <a:pt x="192" y="242"/>
                  </a:lnTo>
                  <a:lnTo>
                    <a:pt x="119" y="202"/>
                  </a:lnTo>
                  <a:lnTo>
                    <a:pt x="101" y="213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59" name="Freeform 112"/>
            <p:cNvSpPr>
              <a:spLocks/>
            </p:cNvSpPr>
            <p:nvPr/>
          </p:nvSpPr>
          <p:spPr bwMode="auto">
            <a:xfrm>
              <a:off x="6500812" y="3584575"/>
              <a:ext cx="61913" cy="127000"/>
            </a:xfrm>
            <a:custGeom>
              <a:avLst/>
              <a:gdLst>
                <a:gd name="T0" fmla="*/ 2147483647 w 39"/>
                <a:gd name="T1" fmla="*/ 2147483647 h 80"/>
                <a:gd name="T2" fmla="*/ 2147483647 w 39"/>
                <a:gd name="T3" fmla="*/ 2147483647 h 80"/>
                <a:gd name="T4" fmla="*/ 2147483647 w 39"/>
                <a:gd name="T5" fmla="*/ 2147483647 h 80"/>
                <a:gd name="T6" fmla="*/ 2147483647 w 39"/>
                <a:gd name="T7" fmla="*/ 2147483647 h 80"/>
                <a:gd name="T8" fmla="*/ 2147483647 w 39"/>
                <a:gd name="T9" fmla="*/ 2147483647 h 80"/>
                <a:gd name="T10" fmla="*/ 0 w 39"/>
                <a:gd name="T11" fmla="*/ 2147483647 h 80"/>
                <a:gd name="T12" fmla="*/ 2147483647 w 39"/>
                <a:gd name="T13" fmla="*/ 0 h 80"/>
                <a:gd name="T14" fmla="*/ 2147483647 w 39"/>
                <a:gd name="T15" fmla="*/ 2147483647 h 80"/>
                <a:gd name="T16" fmla="*/ 2147483647 w 39"/>
                <a:gd name="T17" fmla="*/ 2147483647 h 80"/>
                <a:gd name="T18" fmla="*/ 2147483647 w 39"/>
                <a:gd name="T19" fmla="*/ 2147483647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9"/>
                <a:gd name="T31" fmla="*/ 0 h 80"/>
                <a:gd name="T32" fmla="*/ 39 w 39"/>
                <a:gd name="T33" fmla="*/ 80 h 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9" h="80">
                  <a:moveTo>
                    <a:pt x="39" y="48"/>
                  </a:moveTo>
                  <a:lnTo>
                    <a:pt x="37" y="70"/>
                  </a:lnTo>
                  <a:lnTo>
                    <a:pt x="29" y="76"/>
                  </a:lnTo>
                  <a:lnTo>
                    <a:pt x="14" y="80"/>
                  </a:lnTo>
                  <a:lnTo>
                    <a:pt x="4" y="64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9" y="12"/>
                  </a:lnTo>
                  <a:lnTo>
                    <a:pt x="29" y="26"/>
                  </a:lnTo>
                  <a:lnTo>
                    <a:pt x="39" y="4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0" name="Freeform 113"/>
            <p:cNvSpPr>
              <a:spLocks/>
            </p:cNvSpPr>
            <p:nvPr/>
          </p:nvSpPr>
          <p:spPr bwMode="auto">
            <a:xfrm>
              <a:off x="4937125" y="4854575"/>
              <a:ext cx="66675" cy="65088"/>
            </a:xfrm>
            <a:custGeom>
              <a:avLst/>
              <a:gdLst>
                <a:gd name="T0" fmla="*/ 2147483647 w 42"/>
                <a:gd name="T1" fmla="*/ 2147483647 h 41"/>
                <a:gd name="T2" fmla="*/ 2147483647 w 42"/>
                <a:gd name="T3" fmla="*/ 2147483647 h 41"/>
                <a:gd name="T4" fmla="*/ 2147483647 w 42"/>
                <a:gd name="T5" fmla="*/ 2147483647 h 41"/>
                <a:gd name="T6" fmla="*/ 2147483647 w 42"/>
                <a:gd name="T7" fmla="*/ 2147483647 h 41"/>
                <a:gd name="T8" fmla="*/ 2147483647 w 42"/>
                <a:gd name="T9" fmla="*/ 2147483647 h 41"/>
                <a:gd name="T10" fmla="*/ 2147483647 w 42"/>
                <a:gd name="T11" fmla="*/ 2147483647 h 41"/>
                <a:gd name="T12" fmla="*/ 2147483647 w 42"/>
                <a:gd name="T13" fmla="*/ 2147483647 h 41"/>
                <a:gd name="T14" fmla="*/ 0 w 42"/>
                <a:gd name="T15" fmla="*/ 2147483647 h 41"/>
                <a:gd name="T16" fmla="*/ 2147483647 w 42"/>
                <a:gd name="T17" fmla="*/ 2147483647 h 41"/>
                <a:gd name="T18" fmla="*/ 2147483647 w 42"/>
                <a:gd name="T19" fmla="*/ 2147483647 h 41"/>
                <a:gd name="T20" fmla="*/ 2147483647 w 42"/>
                <a:gd name="T21" fmla="*/ 0 h 41"/>
                <a:gd name="T22" fmla="*/ 2147483647 w 42"/>
                <a:gd name="T23" fmla="*/ 2147483647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41"/>
                <a:gd name="T38" fmla="*/ 42 w 42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41">
                  <a:moveTo>
                    <a:pt x="36" y="6"/>
                  </a:moveTo>
                  <a:lnTo>
                    <a:pt x="42" y="12"/>
                  </a:lnTo>
                  <a:lnTo>
                    <a:pt x="36" y="22"/>
                  </a:lnTo>
                  <a:lnTo>
                    <a:pt x="32" y="29"/>
                  </a:lnTo>
                  <a:lnTo>
                    <a:pt x="22" y="32"/>
                  </a:lnTo>
                  <a:lnTo>
                    <a:pt x="18" y="39"/>
                  </a:lnTo>
                  <a:lnTo>
                    <a:pt x="12" y="41"/>
                  </a:lnTo>
                  <a:lnTo>
                    <a:pt x="0" y="25"/>
                  </a:lnTo>
                  <a:lnTo>
                    <a:pt x="10" y="12"/>
                  </a:lnTo>
                  <a:lnTo>
                    <a:pt x="20" y="4"/>
                  </a:lnTo>
                  <a:lnTo>
                    <a:pt x="29" y="0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1" name="Freeform 114"/>
            <p:cNvSpPr>
              <a:spLocks/>
            </p:cNvSpPr>
            <p:nvPr/>
          </p:nvSpPr>
          <p:spPr bwMode="auto">
            <a:xfrm>
              <a:off x="4691062" y="2065337"/>
              <a:ext cx="139700" cy="76200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0 w 88"/>
                <a:gd name="T11" fmla="*/ 2147483647 h 48"/>
                <a:gd name="T12" fmla="*/ 2147483647 w 88"/>
                <a:gd name="T13" fmla="*/ 0 h 48"/>
                <a:gd name="T14" fmla="*/ 2147483647 w 88"/>
                <a:gd name="T15" fmla="*/ 2147483647 h 48"/>
                <a:gd name="T16" fmla="*/ 2147483647 w 88"/>
                <a:gd name="T17" fmla="*/ 0 h 48"/>
                <a:gd name="T18" fmla="*/ 2147483647 w 88"/>
                <a:gd name="T19" fmla="*/ 2147483647 h 48"/>
                <a:gd name="T20" fmla="*/ 2147483647 w 88"/>
                <a:gd name="T21" fmla="*/ 2147483647 h 48"/>
                <a:gd name="T22" fmla="*/ 2147483647 w 88"/>
                <a:gd name="T23" fmla="*/ 2147483647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2147483647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31" y="40"/>
                  </a:moveTo>
                  <a:lnTo>
                    <a:pt x="29" y="35"/>
                  </a:lnTo>
                  <a:lnTo>
                    <a:pt x="30" y="30"/>
                  </a:lnTo>
                  <a:lnTo>
                    <a:pt x="22" y="27"/>
                  </a:lnTo>
                  <a:lnTo>
                    <a:pt x="6" y="23"/>
                  </a:lnTo>
                  <a:lnTo>
                    <a:pt x="0" y="7"/>
                  </a:lnTo>
                  <a:lnTo>
                    <a:pt x="17" y="0"/>
                  </a:lnTo>
                  <a:lnTo>
                    <a:pt x="42" y="2"/>
                  </a:lnTo>
                  <a:lnTo>
                    <a:pt x="57" y="0"/>
                  </a:lnTo>
                  <a:lnTo>
                    <a:pt x="60" y="4"/>
                  </a:lnTo>
                  <a:lnTo>
                    <a:pt x="68" y="5"/>
                  </a:lnTo>
                  <a:lnTo>
                    <a:pt x="85" y="15"/>
                  </a:lnTo>
                  <a:lnTo>
                    <a:pt x="88" y="24"/>
                  </a:lnTo>
                  <a:lnTo>
                    <a:pt x="76" y="30"/>
                  </a:lnTo>
                  <a:lnTo>
                    <a:pt x="74" y="41"/>
                  </a:lnTo>
                  <a:lnTo>
                    <a:pt x="58" y="48"/>
                  </a:lnTo>
                  <a:lnTo>
                    <a:pt x="44" y="48"/>
                  </a:lnTo>
                  <a:lnTo>
                    <a:pt x="39" y="42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5" name="Freeform 115"/>
            <p:cNvSpPr>
              <a:spLocks/>
            </p:cNvSpPr>
            <p:nvPr/>
          </p:nvSpPr>
          <p:spPr bwMode="auto">
            <a:xfrm>
              <a:off x="4325397" y="2263366"/>
              <a:ext cx="14845" cy="21935"/>
            </a:xfrm>
            <a:custGeom>
              <a:avLst/>
              <a:gdLst>
                <a:gd name="T0" fmla="*/ 6 w 9"/>
                <a:gd name="T1" fmla="*/ 0 h 14"/>
                <a:gd name="T2" fmla="*/ 9 w 9"/>
                <a:gd name="T3" fmla="*/ 5 h 14"/>
                <a:gd name="T4" fmla="*/ 8 w 9"/>
                <a:gd name="T5" fmla="*/ 14 h 14"/>
                <a:gd name="T6" fmla="*/ 4 w 9"/>
                <a:gd name="T7" fmla="*/ 14 h 14"/>
                <a:gd name="T8" fmla="*/ 0 w 9"/>
                <a:gd name="T9" fmla="*/ 13 h 14"/>
                <a:gd name="T10" fmla="*/ 2 w 9"/>
                <a:gd name="T11" fmla="*/ 1 h 14"/>
                <a:gd name="T12" fmla="*/ 6 w 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6" y="0"/>
                  </a:moveTo>
                  <a:lnTo>
                    <a:pt x="9" y="5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3"/>
                  </a:lnTo>
                  <a:lnTo>
                    <a:pt x="2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63" name="Freeform 116"/>
            <p:cNvSpPr>
              <a:spLocks/>
            </p:cNvSpPr>
            <p:nvPr/>
          </p:nvSpPr>
          <p:spPr bwMode="auto">
            <a:xfrm>
              <a:off x="4689475" y="2014537"/>
              <a:ext cx="173038" cy="74613"/>
            </a:xfrm>
            <a:custGeom>
              <a:avLst/>
              <a:gdLst>
                <a:gd name="T0" fmla="*/ 2147483647 w 109"/>
                <a:gd name="T1" fmla="*/ 2147483647 h 47"/>
                <a:gd name="T2" fmla="*/ 0 w 109"/>
                <a:gd name="T3" fmla="*/ 2147483647 h 47"/>
                <a:gd name="T4" fmla="*/ 2147483647 w 109"/>
                <a:gd name="T5" fmla="*/ 2147483647 h 47"/>
                <a:gd name="T6" fmla="*/ 2147483647 w 109"/>
                <a:gd name="T7" fmla="*/ 2147483647 h 47"/>
                <a:gd name="T8" fmla="*/ 2147483647 w 109"/>
                <a:gd name="T9" fmla="*/ 2147483647 h 47"/>
                <a:gd name="T10" fmla="*/ 2147483647 w 109"/>
                <a:gd name="T11" fmla="*/ 2147483647 h 47"/>
                <a:gd name="T12" fmla="*/ 2147483647 w 109"/>
                <a:gd name="T13" fmla="*/ 2147483647 h 47"/>
                <a:gd name="T14" fmla="*/ 2147483647 w 109"/>
                <a:gd name="T15" fmla="*/ 0 h 47"/>
                <a:gd name="T16" fmla="*/ 2147483647 w 109"/>
                <a:gd name="T17" fmla="*/ 2147483647 h 47"/>
                <a:gd name="T18" fmla="*/ 2147483647 w 109"/>
                <a:gd name="T19" fmla="*/ 2147483647 h 47"/>
                <a:gd name="T20" fmla="*/ 2147483647 w 109"/>
                <a:gd name="T21" fmla="*/ 2147483647 h 47"/>
                <a:gd name="T22" fmla="*/ 2147483647 w 109"/>
                <a:gd name="T23" fmla="*/ 2147483647 h 47"/>
                <a:gd name="T24" fmla="*/ 2147483647 w 109"/>
                <a:gd name="T25" fmla="*/ 2147483647 h 47"/>
                <a:gd name="T26" fmla="*/ 2147483647 w 109"/>
                <a:gd name="T27" fmla="*/ 2147483647 h 47"/>
                <a:gd name="T28" fmla="*/ 2147483647 w 109"/>
                <a:gd name="T29" fmla="*/ 2147483647 h 47"/>
                <a:gd name="T30" fmla="*/ 2147483647 w 109"/>
                <a:gd name="T31" fmla="*/ 2147483647 h 47"/>
                <a:gd name="T32" fmla="*/ 2147483647 w 109"/>
                <a:gd name="T33" fmla="*/ 2147483647 h 47"/>
                <a:gd name="T34" fmla="*/ 2147483647 w 109"/>
                <a:gd name="T35" fmla="*/ 2147483647 h 47"/>
                <a:gd name="T36" fmla="*/ 2147483647 w 109"/>
                <a:gd name="T37" fmla="*/ 2147483647 h 47"/>
                <a:gd name="T38" fmla="*/ 2147483647 w 109"/>
                <a:gd name="T39" fmla="*/ 2147483647 h 47"/>
                <a:gd name="T40" fmla="*/ 2147483647 w 109"/>
                <a:gd name="T41" fmla="*/ 2147483647 h 47"/>
                <a:gd name="T42" fmla="*/ 2147483647 w 109"/>
                <a:gd name="T43" fmla="*/ 2147483647 h 4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9"/>
                <a:gd name="T67" fmla="*/ 0 h 47"/>
                <a:gd name="T68" fmla="*/ 109 w 109"/>
                <a:gd name="T69" fmla="*/ 47 h 4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9" h="47">
                  <a:moveTo>
                    <a:pt x="1" y="39"/>
                  </a:moveTo>
                  <a:lnTo>
                    <a:pt x="0" y="24"/>
                  </a:lnTo>
                  <a:lnTo>
                    <a:pt x="5" y="11"/>
                  </a:lnTo>
                  <a:lnTo>
                    <a:pt x="18" y="5"/>
                  </a:lnTo>
                  <a:lnTo>
                    <a:pt x="33" y="19"/>
                  </a:lnTo>
                  <a:lnTo>
                    <a:pt x="45" y="19"/>
                  </a:lnTo>
                  <a:lnTo>
                    <a:pt x="45" y="4"/>
                  </a:lnTo>
                  <a:lnTo>
                    <a:pt x="57" y="0"/>
                  </a:lnTo>
                  <a:lnTo>
                    <a:pt x="64" y="3"/>
                  </a:lnTo>
                  <a:lnTo>
                    <a:pt x="79" y="10"/>
                  </a:lnTo>
                  <a:lnTo>
                    <a:pt x="91" y="10"/>
                  </a:lnTo>
                  <a:lnTo>
                    <a:pt x="99" y="15"/>
                  </a:lnTo>
                  <a:lnTo>
                    <a:pt x="102" y="24"/>
                  </a:lnTo>
                  <a:lnTo>
                    <a:pt x="109" y="36"/>
                  </a:lnTo>
                  <a:lnTo>
                    <a:pt x="94" y="43"/>
                  </a:lnTo>
                  <a:lnTo>
                    <a:pt x="86" y="47"/>
                  </a:lnTo>
                  <a:lnTo>
                    <a:pt x="69" y="37"/>
                  </a:lnTo>
                  <a:lnTo>
                    <a:pt x="61" y="36"/>
                  </a:lnTo>
                  <a:lnTo>
                    <a:pt x="58" y="32"/>
                  </a:lnTo>
                  <a:lnTo>
                    <a:pt x="43" y="34"/>
                  </a:lnTo>
                  <a:lnTo>
                    <a:pt x="18" y="32"/>
                  </a:lnTo>
                  <a:lnTo>
                    <a:pt x="1" y="39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4" name="Freeform 117"/>
            <p:cNvSpPr>
              <a:spLocks/>
            </p:cNvSpPr>
            <p:nvPr/>
          </p:nvSpPr>
          <p:spPr bwMode="auto">
            <a:xfrm>
              <a:off x="3695700" y="2730500"/>
              <a:ext cx="455613" cy="471488"/>
            </a:xfrm>
            <a:custGeom>
              <a:avLst/>
              <a:gdLst>
                <a:gd name="T0" fmla="*/ 2147483647 w 287"/>
                <a:gd name="T1" fmla="*/ 2147483647 h 297"/>
                <a:gd name="T2" fmla="*/ 2147483647 w 287"/>
                <a:gd name="T3" fmla="*/ 2147483647 h 297"/>
                <a:gd name="T4" fmla="*/ 2147483647 w 287"/>
                <a:gd name="T5" fmla="*/ 2147483647 h 297"/>
                <a:gd name="T6" fmla="*/ 2147483647 w 287"/>
                <a:gd name="T7" fmla="*/ 2147483647 h 297"/>
                <a:gd name="T8" fmla="*/ 2147483647 w 287"/>
                <a:gd name="T9" fmla="*/ 2147483647 h 297"/>
                <a:gd name="T10" fmla="*/ 2147483647 w 287"/>
                <a:gd name="T11" fmla="*/ 2147483647 h 297"/>
                <a:gd name="T12" fmla="*/ 2147483647 w 287"/>
                <a:gd name="T13" fmla="*/ 2147483647 h 297"/>
                <a:gd name="T14" fmla="*/ 2147483647 w 287"/>
                <a:gd name="T15" fmla="*/ 2147483647 h 297"/>
                <a:gd name="T16" fmla="*/ 2147483647 w 287"/>
                <a:gd name="T17" fmla="*/ 2147483647 h 297"/>
                <a:gd name="T18" fmla="*/ 2147483647 w 287"/>
                <a:gd name="T19" fmla="*/ 2147483647 h 297"/>
                <a:gd name="T20" fmla="*/ 2147483647 w 287"/>
                <a:gd name="T21" fmla="*/ 2147483647 h 297"/>
                <a:gd name="T22" fmla="*/ 2147483647 w 287"/>
                <a:gd name="T23" fmla="*/ 2147483647 h 297"/>
                <a:gd name="T24" fmla="*/ 2147483647 w 287"/>
                <a:gd name="T25" fmla="*/ 2147483647 h 297"/>
                <a:gd name="T26" fmla="*/ 2147483647 w 287"/>
                <a:gd name="T27" fmla="*/ 2147483647 h 297"/>
                <a:gd name="T28" fmla="*/ 2147483647 w 287"/>
                <a:gd name="T29" fmla="*/ 2147483647 h 297"/>
                <a:gd name="T30" fmla="*/ 2147483647 w 287"/>
                <a:gd name="T31" fmla="*/ 2147483647 h 297"/>
                <a:gd name="T32" fmla="*/ 2147483647 w 287"/>
                <a:gd name="T33" fmla="*/ 2147483647 h 297"/>
                <a:gd name="T34" fmla="*/ 0 w 287"/>
                <a:gd name="T35" fmla="*/ 2147483647 h 297"/>
                <a:gd name="T36" fmla="*/ 2147483647 w 287"/>
                <a:gd name="T37" fmla="*/ 2147483647 h 297"/>
                <a:gd name="T38" fmla="*/ 2147483647 w 287"/>
                <a:gd name="T39" fmla="*/ 2147483647 h 297"/>
                <a:gd name="T40" fmla="*/ 2147483647 w 287"/>
                <a:gd name="T41" fmla="*/ 2147483647 h 297"/>
                <a:gd name="T42" fmla="*/ 2147483647 w 287"/>
                <a:gd name="T43" fmla="*/ 2147483647 h 297"/>
                <a:gd name="T44" fmla="*/ 2147483647 w 287"/>
                <a:gd name="T45" fmla="*/ 2147483647 h 297"/>
                <a:gd name="T46" fmla="*/ 2147483647 w 287"/>
                <a:gd name="T47" fmla="*/ 2147483647 h 297"/>
                <a:gd name="T48" fmla="*/ 2147483647 w 287"/>
                <a:gd name="T49" fmla="*/ 2147483647 h 297"/>
                <a:gd name="T50" fmla="*/ 2147483647 w 287"/>
                <a:gd name="T51" fmla="*/ 2147483647 h 297"/>
                <a:gd name="T52" fmla="*/ 2147483647 w 287"/>
                <a:gd name="T53" fmla="*/ 2147483647 h 297"/>
                <a:gd name="T54" fmla="*/ 2147483647 w 287"/>
                <a:gd name="T55" fmla="*/ 2147483647 h 297"/>
                <a:gd name="T56" fmla="*/ 2147483647 w 287"/>
                <a:gd name="T57" fmla="*/ 2147483647 h 297"/>
                <a:gd name="T58" fmla="*/ 2147483647 w 287"/>
                <a:gd name="T59" fmla="*/ 2147483647 h 297"/>
                <a:gd name="T60" fmla="*/ 2147483647 w 287"/>
                <a:gd name="T61" fmla="*/ 2147483647 h 297"/>
                <a:gd name="T62" fmla="*/ 2147483647 w 287"/>
                <a:gd name="T63" fmla="*/ 0 h 29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7"/>
                <a:gd name="T97" fmla="*/ 0 h 297"/>
                <a:gd name="T98" fmla="*/ 287 w 287"/>
                <a:gd name="T99" fmla="*/ 297 h 29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7" h="297">
                  <a:moveTo>
                    <a:pt x="217" y="0"/>
                  </a:moveTo>
                  <a:lnTo>
                    <a:pt x="227" y="9"/>
                  </a:lnTo>
                  <a:lnTo>
                    <a:pt x="244" y="7"/>
                  </a:lnTo>
                  <a:lnTo>
                    <a:pt x="261" y="12"/>
                  </a:lnTo>
                  <a:lnTo>
                    <a:pt x="269" y="12"/>
                  </a:lnTo>
                  <a:lnTo>
                    <a:pt x="275" y="25"/>
                  </a:lnTo>
                  <a:lnTo>
                    <a:pt x="276" y="38"/>
                  </a:lnTo>
                  <a:lnTo>
                    <a:pt x="282" y="60"/>
                  </a:lnTo>
                  <a:lnTo>
                    <a:pt x="287" y="64"/>
                  </a:lnTo>
                  <a:lnTo>
                    <a:pt x="284" y="72"/>
                  </a:lnTo>
                  <a:lnTo>
                    <a:pt x="261" y="76"/>
                  </a:lnTo>
                  <a:lnTo>
                    <a:pt x="253" y="84"/>
                  </a:lnTo>
                  <a:lnTo>
                    <a:pt x="242" y="85"/>
                  </a:lnTo>
                  <a:lnTo>
                    <a:pt x="242" y="101"/>
                  </a:lnTo>
                  <a:lnTo>
                    <a:pt x="221" y="109"/>
                  </a:lnTo>
                  <a:lnTo>
                    <a:pt x="214" y="119"/>
                  </a:lnTo>
                  <a:lnTo>
                    <a:pt x="200" y="125"/>
                  </a:lnTo>
                  <a:lnTo>
                    <a:pt x="182" y="128"/>
                  </a:lnTo>
                  <a:lnTo>
                    <a:pt x="153" y="143"/>
                  </a:lnTo>
                  <a:lnTo>
                    <a:pt x="153" y="168"/>
                  </a:lnTo>
                  <a:lnTo>
                    <a:pt x="150" y="168"/>
                  </a:lnTo>
                  <a:lnTo>
                    <a:pt x="150" y="179"/>
                  </a:lnTo>
                  <a:lnTo>
                    <a:pt x="139" y="180"/>
                  </a:lnTo>
                  <a:lnTo>
                    <a:pt x="133" y="184"/>
                  </a:lnTo>
                  <a:lnTo>
                    <a:pt x="125" y="184"/>
                  </a:lnTo>
                  <a:lnTo>
                    <a:pt x="119" y="182"/>
                  </a:lnTo>
                  <a:lnTo>
                    <a:pt x="104" y="184"/>
                  </a:lnTo>
                  <a:lnTo>
                    <a:pt x="98" y="200"/>
                  </a:lnTo>
                  <a:lnTo>
                    <a:pt x="92" y="202"/>
                  </a:lnTo>
                  <a:lnTo>
                    <a:pt x="83" y="228"/>
                  </a:lnTo>
                  <a:lnTo>
                    <a:pt x="58" y="250"/>
                  </a:lnTo>
                  <a:lnTo>
                    <a:pt x="51" y="279"/>
                  </a:lnTo>
                  <a:lnTo>
                    <a:pt x="43" y="288"/>
                  </a:lnTo>
                  <a:lnTo>
                    <a:pt x="41" y="296"/>
                  </a:lnTo>
                  <a:lnTo>
                    <a:pt x="0" y="297"/>
                  </a:lnTo>
                  <a:lnTo>
                    <a:pt x="1" y="288"/>
                  </a:lnTo>
                  <a:lnTo>
                    <a:pt x="8" y="282"/>
                  </a:lnTo>
                  <a:lnTo>
                    <a:pt x="14" y="271"/>
                  </a:lnTo>
                  <a:lnTo>
                    <a:pt x="13" y="264"/>
                  </a:lnTo>
                  <a:lnTo>
                    <a:pt x="20" y="249"/>
                  </a:lnTo>
                  <a:lnTo>
                    <a:pt x="30" y="236"/>
                  </a:lnTo>
                  <a:lnTo>
                    <a:pt x="37" y="233"/>
                  </a:lnTo>
                  <a:lnTo>
                    <a:pt x="42" y="221"/>
                  </a:lnTo>
                  <a:lnTo>
                    <a:pt x="42" y="210"/>
                  </a:lnTo>
                  <a:lnTo>
                    <a:pt x="49" y="197"/>
                  </a:lnTo>
                  <a:lnTo>
                    <a:pt x="61" y="189"/>
                  </a:lnTo>
                  <a:lnTo>
                    <a:pt x="73" y="168"/>
                  </a:lnTo>
                  <a:lnTo>
                    <a:pt x="74" y="168"/>
                  </a:lnTo>
                  <a:lnTo>
                    <a:pt x="83" y="160"/>
                  </a:lnTo>
                  <a:lnTo>
                    <a:pt x="99" y="158"/>
                  </a:lnTo>
                  <a:lnTo>
                    <a:pt x="114" y="144"/>
                  </a:lnTo>
                  <a:lnTo>
                    <a:pt x="123" y="138"/>
                  </a:lnTo>
                  <a:lnTo>
                    <a:pt x="138" y="121"/>
                  </a:lnTo>
                  <a:lnTo>
                    <a:pt x="134" y="95"/>
                  </a:lnTo>
                  <a:lnTo>
                    <a:pt x="141" y="77"/>
                  </a:lnTo>
                  <a:lnTo>
                    <a:pt x="144" y="66"/>
                  </a:lnTo>
                  <a:lnTo>
                    <a:pt x="156" y="52"/>
                  </a:lnTo>
                  <a:lnTo>
                    <a:pt x="173" y="43"/>
                  </a:lnTo>
                  <a:lnTo>
                    <a:pt x="186" y="34"/>
                  </a:lnTo>
                  <a:lnTo>
                    <a:pt x="198" y="13"/>
                  </a:lnTo>
                  <a:lnTo>
                    <a:pt x="204" y="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5" name="Freeform 118"/>
            <p:cNvSpPr>
              <a:spLocks/>
            </p:cNvSpPr>
            <p:nvPr/>
          </p:nvSpPr>
          <p:spPr bwMode="auto">
            <a:xfrm>
              <a:off x="4865687" y="2316162"/>
              <a:ext cx="95250" cy="96838"/>
            </a:xfrm>
            <a:custGeom>
              <a:avLst/>
              <a:gdLst>
                <a:gd name="T0" fmla="*/ 0 w 60"/>
                <a:gd name="T1" fmla="*/ 2147483647 h 61"/>
                <a:gd name="T2" fmla="*/ 2147483647 w 60"/>
                <a:gd name="T3" fmla="*/ 2147483647 h 61"/>
                <a:gd name="T4" fmla="*/ 2147483647 w 60"/>
                <a:gd name="T5" fmla="*/ 0 h 61"/>
                <a:gd name="T6" fmla="*/ 2147483647 w 60"/>
                <a:gd name="T7" fmla="*/ 2147483647 h 61"/>
                <a:gd name="T8" fmla="*/ 2147483647 w 60"/>
                <a:gd name="T9" fmla="*/ 2147483647 h 61"/>
                <a:gd name="T10" fmla="*/ 2147483647 w 60"/>
                <a:gd name="T11" fmla="*/ 2147483647 h 61"/>
                <a:gd name="T12" fmla="*/ 2147483647 w 60"/>
                <a:gd name="T13" fmla="*/ 2147483647 h 61"/>
                <a:gd name="T14" fmla="*/ 2147483647 w 60"/>
                <a:gd name="T15" fmla="*/ 2147483647 h 61"/>
                <a:gd name="T16" fmla="*/ 2147483647 w 60"/>
                <a:gd name="T17" fmla="*/ 2147483647 h 61"/>
                <a:gd name="T18" fmla="*/ 2147483647 w 60"/>
                <a:gd name="T19" fmla="*/ 2147483647 h 61"/>
                <a:gd name="T20" fmla="*/ 2147483647 w 60"/>
                <a:gd name="T21" fmla="*/ 2147483647 h 61"/>
                <a:gd name="T22" fmla="*/ 2147483647 w 60"/>
                <a:gd name="T23" fmla="*/ 2147483647 h 61"/>
                <a:gd name="T24" fmla="*/ 2147483647 w 60"/>
                <a:gd name="T25" fmla="*/ 2147483647 h 61"/>
                <a:gd name="T26" fmla="*/ 2147483647 w 60"/>
                <a:gd name="T27" fmla="*/ 2147483647 h 61"/>
                <a:gd name="T28" fmla="*/ 2147483647 w 60"/>
                <a:gd name="T29" fmla="*/ 2147483647 h 61"/>
                <a:gd name="T30" fmla="*/ 2147483647 w 60"/>
                <a:gd name="T31" fmla="*/ 2147483647 h 61"/>
                <a:gd name="T32" fmla="*/ 2147483647 w 60"/>
                <a:gd name="T33" fmla="*/ 2147483647 h 61"/>
                <a:gd name="T34" fmla="*/ 2147483647 w 60"/>
                <a:gd name="T35" fmla="*/ 2147483647 h 61"/>
                <a:gd name="T36" fmla="*/ 2147483647 w 60"/>
                <a:gd name="T37" fmla="*/ 2147483647 h 61"/>
                <a:gd name="T38" fmla="*/ 2147483647 w 60"/>
                <a:gd name="T39" fmla="*/ 2147483647 h 61"/>
                <a:gd name="T40" fmla="*/ 2147483647 w 60"/>
                <a:gd name="T41" fmla="*/ 2147483647 h 61"/>
                <a:gd name="T42" fmla="*/ 2147483647 w 60"/>
                <a:gd name="T43" fmla="*/ 2147483647 h 61"/>
                <a:gd name="T44" fmla="*/ 2147483647 w 60"/>
                <a:gd name="T45" fmla="*/ 2147483647 h 61"/>
                <a:gd name="T46" fmla="*/ 2147483647 w 60"/>
                <a:gd name="T47" fmla="*/ 2147483647 h 61"/>
                <a:gd name="T48" fmla="*/ 2147483647 w 60"/>
                <a:gd name="T49" fmla="*/ 2147483647 h 61"/>
                <a:gd name="T50" fmla="*/ 2147483647 w 60"/>
                <a:gd name="T51" fmla="*/ 2147483647 h 61"/>
                <a:gd name="T52" fmla="*/ 0 w 60"/>
                <a:gd name="T53" fmla="*/ 2147483647 h 6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0"/>
                <a:gd name="T82" fmla="*/ 0 h 61"/>
                <a:gd name="T83" fmla="*/ 60 w 60"/>
                <a:gd name="T84" fmla="*/ 61 h 6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0" h="61">
                  <a:moveTo>
                    <a:pt x="0" y="5"/>
                  </a:moveTo>
                  <a:lnTo>
                    <a:pt x="3" y="2"/>
                  </a:lnTo>
                  <a:lnTo>
                    <a:pt x="13" y="0"/>
                  </a:lnTo>
                  <a:lnTo>
                    <a:pt x="26" y="6"/>
                  </a:lnTo>
                  <a:lnTo>
                    <a:pt x="33" y="7"/>
                  </a:lnTo>
                  <a:lnTo>
                    <a:pt x="41" y="12"/>
                  </a:lnTo>
                  <a:lnTo>
                    <a:pt x="41" y="20"/>
                  </a:lnTo>
                  <a:lnTo>
                    <a:pt x="47" y="23"/>
                  </a:lnTo>
                  <a:lnTo>
                    <a:pt x="51" y="31"/>
                  </a:lnTo>
                  <a:lnTo>
                    <a:pt x="57" y="37"/>
                  </a:lnTo>
                  <a:lnTo>
                    <a:pt x="57" y="40"/>
                  </a:lnTo>
                  <a:lnTo>
                    <a:pt x="60" y="42"/>
                  </a:lnTo>
                  <a:lnTo>
                    <a:pt x="56" y="43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41" y="41"/>
                  </a:lnTo>
                  <a:lnTo>
                    <a:pt x="43" y="45"/>
                  </a:lnTo>
                  <a:lnTo>
                    <a:pt x="39" y="52"/>
                  </a:lnTo>
                  <a:lnTo>
                    <a:pt x="37" y="59"/>
                  </a:lnTo>
                  <a:lnTo>
                    <a:pt x="33" y="61"/>
                  </a:lnTo>
                  <a:lnTo>
                    <a:pt x="29" y="52"/>
                  </a:lnTo>
                  <a:lnTo>
                    <a:pt x="30" y="43"/>
                  </a:lnTo>
                  <a:lnTo>
                    <a:pt x="28" y="34"/>
                  </a:lnTo>
                  <a:lnTo>
                    <a:pt x="17" y="22"/>
                  </a:lnTo>
                  <a:lnTo>
                    <a:pt x="10" y="13"/>
                  </a:lnTo>
                  <a:lnTo>
                    <a:pt x="5" y="7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6" name="Freeform 119"/>
            <p:cNvSpPr>
              <a:spLocks/>
            </p:cNvSpPr>
            <p:nvPr/>
          </p:nvSpPr>
          <p:spPr bwMode="auto">
            <a:xfrm>
              <a:off x="5416550" y="4306888"/>
              <a:ext cx="223838" cy="446088"/>
            </a:xfrm>
            <a:custGeom>
              <a:avLst/>
              <a:gdLst>
                <a:gd name="T0" fmla="*/ 2147483647 w 141"/>
                <a:gd name="T1" fmla="*/ 2147483647 h 281"/>
                <a:gd name="T2" fmla="*/ 2147483647 w 141"/>
                <a:gd name="T3" fmla="*/ 2147483647 h 281"/>
                <a:gd name="T4" fmla="*/ 2147483647 w 141"/>
                <a:gd name="T5" fmla="*/ 2147483647 h 281"/>
                <a:gd name="T6" fmla="*/ 2147483647 w 141"/>
                <a:gd name="T7" fmla="*/ 2147483647 h 281"/>
                <a:gd name="T8" fmla="*/ 2147483647 w 141"/>
                <a:gd name="T9" fmla="*/ 2147483647 h 281"/>
                <a:gd name="T10" fmla="*/ 2147483647 w 141"/>
                <a:gd name="T11" fmla="*/ 2147483647 h 281"/>
                <a:gd name="T12" fmla="*/ 2147483647 w 141"/>
                <a:gd name="T13" fmla="*/ 2147483647 h 281"/>
                <a:gd name="T14" fmla="*/ 2147483647 w 141"/>
                <a:gd name="T15" fmla="*/ 2147483647 h 281"/>
                <a:gd name="T16" fmla="*/ 2147483647 w 141"/>
                <a:gd name="T17" fmla="*/ 2147483647 h 281"/>
                <a:gd name="T18" fmla="*/ 2147483647 w 141"/>
                <a:gd name="T19" fmla="*/ 2147483647 h 281"/>
                <a:gd name="T20" fmla="*/ 2147483647 w 141"/>
                <a:gd name="T21" fmla="*/ 2147483647 h 281"/>
                <a:gd name="T22" fmla="*/ 2147483647 w 141"/>
                <a:gd name="T23" fmla="*/ 2147483647 h 281"/>
                <a:gd name="T24" fmla="*/ 2147483647 w 141"/>
                <a:gd name="T25" fmla="*/ 2147483647 h 281"/>
                <a:gd name="T26" fmla="*/ 2147483647 w 141"/>
                <a:gd name="T27" fmla="*/ 2147483647 h 281"/>
                <a:gd name="T28" fmla="*/ 2147483647 w 141"/>
                <a:gd name="T29" fmla="*/ 2147483647 h 281"/>
                <a:gd name="T30" fmla="*/ 2147483647 w 141"/>
                <a:gd name="T31" fmla="*/ 2147483647 h 281"/>
                <a:gd name="T32" fmla="*/ 2147483647 w 141"/>
                <a:gd name="T33" fmla="*/ 2147483647 h 281"/>
                <a:gd name="T34" fmla="*/ 2147483647 w 141"/>
                <a:gd name="T35" fmla="*/ 2147483647 h 281"/>
                <a:gd name="T36" fmla="*/ 2147483647 w 141"/>
                <a:gd name="T37" fmla="*/ 2147483647 h 281"/>
                <a:gd name="T38" fmla="*/ 2147483647 w 141"/>
                <a:gd name="T39" fmla="*/ 2147483647 h 281"/>
                <a:gd name="T40" fmla="*/ 2147483647 w 141"/>
                <a:gd name="T41" fmla="*/ 2147483647 h 281"/>
                <a:gd name="T42" fmla="*/ 2147483647 w 141"/>
                <a:gd name="T43" fmla="*/ 2147483647 h 281"/>
                <a:gd name="T44" fmla="*/ 2147483647 w 141"/>
                <a:gd name="T45" fmla="*/ 2147483647 h 281"/>
                <a:gd name="T46" fmla="*/ 2147483647 w 141"/>
                <a:gd name="T47" fmla="*/ 2147483647 h 281"/>
                <a:gd name="T48" fmla="*/ 0 w 141"/>
                <a:gd name="T49" fmla="*/ 2147483647 h 281"/>
                <a:gd name="T50" fmla="*/ 0 w 141"/>
                <a:gd name="T51" fmla="*/ 2147483647 h 281"/>
                <a:gd name="T52" fmla="*/ 2147483647 w 141"/>
                <a:gd name="T53" fmla="*/ 2147483647 h 281"/>
                <a:gd name="T54" fmla="*/ 2147483647 w 141"/>
                <a:gd name="T55" fmla="*/ 2147483647 h 281"/>
                <a:gd name="T56" fmla="*/ 2147483647 w 141"/>
                <a:gd name="T57" fmla="*/ 2147483647 h 281"/>
                <a:gd name="T58" fmla="*/ 2147483647 w 141"/>
                <a:gd name="T59" fmla="*/ 2147483647 h 281"/>
                <a:gd name="T60" fmla="*/ 2147483647 w 141"/>
                <a:gd name="T61" fmla="*/ 2147483647 h 281"/>
                <a:gd name="T62" fmla="*/ 2147483647 w 141"/>
                <a:gd name="T63" fmla="*/ 2147483647 h 281"/>
                <a:gd name="T64" fmla="*/ 2147483647 w 141"/>
                <a:gd name="T65" fmla="*/ 2147483647 h 281"/>
                <a:gd name="T66" fmla="*/ 2147483647 w 141"/>
                <a:gd name="T67" fmla="*/ 2147483647 h 281"/>
                <a:gd name="T68" fmla="*/ 2147483647 w 141"/>
                <a:gd name="T69" fmla="*/ 2147483647 h 281"/>
                <a:gd name="T70" fmla="*/ 2147483647 w 141"/>
                <a:gd name="T71" fmla="*/ 2147483647 h 281"/>
                <a:gd name="T72" fmla="*/ 2147483647 w 141"/>
                <a:gd name="T73" fmla="*/ 2147483647 h 281"/>
                <a:gd name="T74" fmla="*/ 2147483647 w 141"/>
                <a:gd name="T75" fmla="*/ 2147483647 h 281"/>
                <a:gd name="T76" fmla="*/ 2147483647 w 141"/>
                <a:gd name="T77" fmla="*/ 2147483647 h 281"/>
                <a:gd name="T78" fmla="*/ 2147483647 w 141"/>
                <a:gd name="T79" fmla="*/ 2147483647 h 281"/>
                <a:gd name="T80" fmla="*/ 2147483647 w 141"/>
                <a:gd name="T81" fmla="*/ 2147483647 h 281"/>
                <a:gd name="T82" fmla="*/ 2147483647 w 141"/>
                <a:gd name="T83" fmla="*/ 2147483647 h 281"/>
                <a:gd name="T84" fmla="*/ 2147483647 w 141"/>
                <a:gd name="T85" fmla="*/ 2147483647 h 281"/>
                <a:gd name="T86" fmla="*/ 2147483647 w 141"/>
                <a:gd name="T87" fmla="*/ 2147483647 h 281"/>
                <a:gd name="T88" fmla="*/ 2147483647 w 141"/>
                <a:gd name="T89" fmla="*/ 2147483647 h 281"/>
                <a:gd name="T90" fmla="*/ 2147483647 w 141"/>
                <a:gd name="T91" fmla="*/ 2147483647 h 281"/>
                <a:gd name="T92" fmla="*/ 2147483647 w 141"/>
                <a:gd name="T93" fmla="*/ 2147483647 h 281"/>
                <a:gd name="T94" fmla="*/ 2147483647 w 141"/>
                <a:gd name="T95" fmla="*/ 0 h 281"/>
                <a:gd name="T96" fmla="*/ 2147483647 w 141"/>
                <a:gd name="T97" fmla="*/ 2147483647 h 2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1"/>
                <a:gd name="T148" fmla="*/ 0 h 281"/>
                <a:gd name="T149" fmla="*/ 141 w 141"/>
                <a:gd name="T150" fmla="*/ 281 h 2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1" h="281">
                  <a:moveTo>
                    <a:pt x="127" y="8"/>
                  </a:moveTo>
                  <a:lnTo>
                    <a:pt x="131" y="17"/>
                  </a:lnTo>
                  <a:lnTo>
                    <a:pt x="135" y="31"/>
                  </a:lnTo>
                  <a:lnTo>
                    <a:pt x="136" y="56"/>
                  </a:lnTo>
                  <a:lnTo>
                    <a:pt x="141" y="66"/>
                  </a:lnTo>
                  <a:lnTo>
                    <a:pt x="138" y="76"/>
                  </a:lnTo>
                  <a:lnTo>
                    <a:pt x="134" y="82"/>
                  </a:lnTo>
                  <a:lnTo>
                    <a:pt x="129" y="70"/>
                  </a:lnTo>
                  <a:lnTo>
                    <a:pt x="125" y="76"/>
                  </a:lnTo>
                  <a:lnTo>
                    <a:pt x="128" y="91"/>
                  </a:lnTo>
                  <a:lnTo>
                    <a:pt x="126" y="100"/>
                  </a:lnTo>
                  <a:lnTo>
                    <a:pt x="120" y="105"/>
                  </a:lnTo>
                  <a:lnTo>
                    <a:pt x="118" y="122"/>
                  </a:lnTo>
                  <a:lnTo>
                    <a:pt x="109" y="147"/>
                  </a:lnTo>
                  <a:lnTo>
                    <a:pt x="98" y="175"/>
                  </a:lnTo>
                  <a:lnTo>
                    <a:pt x="83" y="215"/>
                  </a:lnTo>
                  <a:lnTo>
                    <a:pt x="74" y="244"/>
                  </a:lnTo>
                  <a:lnTo>
                    <a:pt x="63" y="268"/>
                  </a:lnTo>
                  <a:lnTo>
                    <a:pt x="49" y="272"/>
                  </a:lnTo>
                  <a:lnTo>
                    <a:pt x="32" y="281"/>
                  </a:lnTo>
                  <a:lnTo>
                    <a:pt x="22" y="276"/>
                  </a:lnTo>
                  <a:lnTo>
                    <a:pt x="9" y="268"/>
                  </a:lnTo>
                  <a:lnTo>
                    <a:pt x="5" y="258"/>
                  </a:lnTo>
                  <a:lnTo>
                    <a:pt x="5" y="239"/>
                  </a:lnTo>
                  <a:lnTo>
                    <a:pt x="0" y="223"/>
                  </a:lnTo>
                  <a:lnTo>
                    <a:pt x="0" y="208"/>
                  </a:lnTo>
                  <a:lnTo>
                    <a:pt x="4" y="193"/>
                  </a:lnTo>
                  <a:lnTo>
                    <a:pt x="13" y="189"/>
                  </a:lnTo>
                  <a:lnTo>
                    <a:pt x="13" y="182"/>
                  </a:lnTo>
                  <a:lnTo>
                    <a:pt x="23" y="166"/>
                  </a:lnTo>
                  <a:lnTo>
                    <a:pt x="26" y="153"/>
                  </a:lnTo>
                  <a:lnTo>
                    <a:pt x="22" y="143"/>
                  </a:lnTo>
                  <a:lnTo>
                    <a:pt x="20" y="130"/>
                  </a:lnTo>
                  <a:lnTo>
                    <a:pt x="19" y="111"/>
                  </a:lnTo>
                  <a:lnTo>
                    <a:pt x="27" y="99"/>
                  </a:lnTo>
                  <a:lnTo>
                    <a:pt x="30" y="86"/>
                  </a:lnTo>
                  <a:lnTo>
                    <a:pt x="39" y="85"/>
                  </a:lnTo>
                  <a:lnTo>
                    <a:pt x="49" y="81"/>
                  </a:lnTo>
                  <a:lnTo>
                    <a:pt x="56" y="77"/>
                  </a:lnTo>
                  <a:lnTo>
                    <a:pt x="64" y="77"/>
                  </a:lnTo>
                  <a:lnTo>
                    <a:pt x="75" y="65"/>
                  </a:lnTo>
                  <a:lnTo>
                    <a:pt x="91" y="53"/>
                  </a:lnTo>
                  <a:lnTo>
                    <a:pt x="97" y="42"/>
                  </a:lnTo>
                  <a:lnTo>
                    <a:pt x="95" y="33"/>
                  </a:lnTo>
                  <a:lnTo>
                    <a:pt x="102" y="36"/>
                  </a:lnTo>
                  <a:lnTo>
                    <a:pt x="113" y="21"/>
                  </a:lnTo>
                  <a:lnTo>
                    <a:pt x="114" y="9"/>
                  </a:lnTo>
                  <a:lnTo>
                    <a:pt x="121" y="0"/>
                  </a:lnTo>
                  <a:lnTo>
                    <a:pt x="127" y="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7" name="Freeform 121"/>
            <p:cNvSpPr>
              <a:spLocks/>
            </p:cNvSpPr>
            <p:nvPr/>
          </p:nvSpPr>
          <p:spPr bwMode="auto">
            <a:xfrm>
              <a:off x="4727575" y="2516187"/>
              <a:ext cx="66675" cy="47625"/>
            </a:xfrm>
            <a:custGeom>
              <a:avLst/>
              <a:gdLst>
                <a:gd name="T0" fmla="*/ 2147483647 w 42"/>
                <a:gd name="T1" fmla="*/ 2147483647 h 30"/>
                <a:gd name="T2" fmla="*/ 2147483647 w 42"/>
                <a:gd name="T3" fmla="*/ 2147483647 h 30"/>
                <a:gd name="T4" fmla="*/ 2147483647 w 42"/>
                <a:gd name="T5" fmla="*/ 2147483647 h 30"/>
                <a:gd name="T6" fmla="*/ 2147483647 w 42"/>
                <a:gd name="T7" fmla="*/ 2147483647 h 30"/>
                <a:gd name="T8" fmla="*/ 2147483647 w 42"/>
                <a:gd name="T9" fmla="*/ 2147483647 h 30"/>
                <a:gd name="T10" fmla="*/ 2147483647 w 42"/>
                <a:gd name="T11" fmla="*/ 0 h 30"/>
                <a:gd name="T12" fmla="*/ 2147483647 w 42"/>
                <a:gd name="T13" fmla="*/ 0 h 30"/>
                <a:gd name="T14" fmla="*/ 2147483647 w 42"/>
                <a:gd name="T15" fmla="*/ 2147483647 h 30"/>
                <a:gd name="T16" fmla="*/ 2147483647 w 42"/>
                <a:gd name="T17" fmla="*/ 2147483647 h 30"/>
                <a:gd name="T18" fmla="*/ 2147483647 w 42"/>
                <a:gd name="T19" fmla="*/ 2147483647 h 30"/>
                <a:gd name="T20" fmla="*/ 2147483647 w 42"/>
                <a:gd name="T21" fmla="*/ 2147483647 h 30"/>
                <a:gd name="T22" fmla="*/ 2147483647 w 42"/>
                <a:gd name="T23" fmla="*/ 2147483647 h 30"/>
                <a:gd name="T24" fmla="*/ 2147483647 w 42"/>
                <a:gd name="T25" fmla="*/ 2147483647 h 30"/>
                <a:gd name="T26" fmla="*/ 2147483647 w 42"/>
                <a:gd name="T27" fmla="*/ 2147483647 h 30"/>
                <a:gd name="T28" fmla="*/ 2147483647 w 42"/>
                <a:gd name="T29" fmla="*/ 2147483647 h 30"/>
                <a:gd name="T30" fmla="*/ 0 w 42"/>
                <a:gd name="T31" fmla="*/ 2147483647 h 30"/>
                <a:gd name="T32" fmla="*/ 2147483647 w 42"/>
                <a:gd name="T33" fmla="*/ 2147483647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"/>
                <a:gd name="T52" fmla="*/ 0 h 30"/>
                <a:gd name="T53" fmla="*/ 42 w 42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" h="30">
                  <a:moveTo>
                    <a:pt x="2" y="9"/>
                  </a:moveTo>
                  <a:lnTo>
                    <a:pt x="4" y="9"/>
                  </a:lnTo>
                  <a:lnTo>
                    <a:pt x="4" y="5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23" y="0"/>
                  </a:lnTo>
                  <a:lnTo>
                    <a:pt x="31" y="0"/>
                  </a:lnTo>
                  <a:lnTo>
                    <a:pt x="40" y="6"/>
                  </a:lnTo>
                  <a:lnTo>
                    <a:pt x="42" y="20"/>
                  </a:lnTo>
                  <a:lnTo>
                    <a:pt x="39" y="20"/>
                  </a:lnTo>
                  <a:lnTo>
                    <a:pt x="37" y="24"/>
                  </a:lnTo>
                  <a:lnTo>
                    <a:pt x="28" y="24"/>
                  </a:lnTo>
                  <a:lnTo>
                    <a:pt x="22" y="28"/>
                  </a:lnTo>
                  <a:lnTo>
                    <a:pt x="11" y="30"/>
                  </a:lnTo>
                  <a:lnTo>
                    <a:pt x="3" y="25"/>
                  </a:lnTo>
                  <a:lnTo>
                    <a:pt x="0" y="16"/>
                  </a:lnTo>
                  <a:lnTo>
                    <a:pt x="2" y="9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8" name="Freeform 122"/>
            <p:cNvSpPr>
              <a:spLocks/>
            </p:cNvSpPr>
            <p:nvPr/>
          </p:nvSpPr>
          <p:spPr bwMode="auto">
            <a:xfrm>
              <a:off x="3830637" y="3086100"/>
              <a:ext cx="474663" cy="490538"/>
            </a:xfrm>
            <a:custGeom>
              <a:avLst/>
              <a:gdLst>
                <a:gd name="T0" fmla="*/ 2147483647 w 299"/>
                <a:gd name="T1" fmla="*/ 2147483647 h 309"/>
                <a:gd name="T2" fmla="*/ 2147483647 w 299"/>
                <a:gd name="T3" fmla="*/ 2147483647 h 309"/>
                <a:gd name="T4" fmla="*/ 2147483647 w 299"/>
                <a:gd name="T5" fmla="*/ 2147483647 h 309"/>
                <a:gd name="T6" fmla="*/ 2147483647 w 299"/>
                <a:gd name="T7" fmla="*/ 2147483647 h 309"/>
                <a:gd name="T8" fmla="*/ 2147483647 w 299"/>
                <a:gd name="T9" fmla="*/ 2147483647 h 309"/>
                <a:gd name="T10" fmla="*/ 2147483647 w 299"/>
                <a:gd name="T11" fmla="*/ 2147483647 h 309"/>
                <a:gd name="T12" fmla="*/ 2147483647 w 299"/>
                <a:gd name="T13" fmla="*/ 0 h 309"/>
                <a:gd name="T14" fmla="*/ 2147483647 w 299"/>
                <a:gd name="T15" fmla="*/ 2147483647 h 309"/>
                <a:gd name="T16" fmla="*/ 2147483647 w 299"/>
                <a:gd name="T17" fmla="*/ 2147483647 h 309"/>
                <a:gd name="T18" fmla="*/ 2147483647 w 299"/>
                <a:gd name="T19" fmla="*/ 2147483647 h 309"/>
                <a:gd name="T20" fmla="*/ 2147483647 w 299"/>
                <a:gd name="T21" fmla="*/ 2147483647 h 309"/>
                <a:gd name="T22" fmla="*/ 2147483647 w 299"/>
                <a:gd name="T23" fmla="*/ 2147483647 h 309"/>
                <a:gd name="T24" fmla="*/ 2147483647 w 299"/>
                <a:gd name="T25" fmla="*/ 2147483647 h 309"/>
                <a:gd name="T26" fmla="*/ 2147483647 w 299"/>
                <a:gd name="T27" fmla="*/ 2147483647 h 309"/>
                <a:gd name="T28" fmla="*/ 2147483647 w 299"/>
                <a:gd name="T29" fmla="*/ 2147483647 h 309"/>
                <a:gd name="T30" fmla="*/ 2147483647 w 299"/>
                <a:gd name="T31" fmla="*/ 2147483647 h 309"/>
                <a:gd name="T32" fmla="*/ 2147483647 w 299"/>
                <a:gd name="T33" fmla="*/ 2147483647 h 309"/>
                <a:gd name="T34" fmla="*/ 2147483647 w 299"/>
                <a:gd name="T35" fmla="*/ 2147483647 h 309"/>
                <a:gd name="T36" fmla="*/ 2147483647 w 299"/>
                <a:gd name="T37" fmla="*/ 2147483647 h 309"/>
                <a:gd name="T38" fmla="*/ 2147483647 w 299"/>
                <a:gd name="T39" fmla="*/ 2147483647 h 309"/>
                <a:gd name="T40" fmla="*/ 2147483647 w 299"/>
                <a:gd name="T41" fmla="*/ 2147483647 h 309"/>
                <a:gd name="T42" fmla="*/ 2147483647 w 299"/>
                <a:gd name="T43" fmla="*/ 2147483647 h 309"/>
                <a:gd name="T44" fmla="*/ 2147483647 w 299"/>
                <a:gd name="T45" fmla="*/ 2147483647 h 309"/>
                <a:gd name="T46" fmla="*/ 2147483647 w 299"/>
                <a:gd name="T47" fmla="*/ 2147483647 h 309"/>
                <a:gd name="T48" fmla="*/ 2147483647 w 299"/>
                <a:gd name="T49" fmla="*/ 2147483647 h 309"/>
                <a:gd name="T50" fmla="*/ 2147483647 w 299"/>
                <a:gd name="T51" fmla="*/ 2147483647 h 309"/>
                <a:gd name="T52" fmla="*/ 2147483647 w 299"/>
                <a:gd name="T53" fmla="*/ 2147483647 h 309"/>
                <a:gd name="T54" fmla="*/ 2147483647 w 299"/>
                <a:gd name="T55" fmla="*/ 2147483647 h 309"/>
                <a:gd name="T56" fmla="*/ 2147483647 w 299"/>
                <a:gd name="T57" fmla="*/ 2147483647 h 309"/>
                <a:gd name="T58" fmla="*/ 2147483647 w 299"/>
                <a:gd name="T59" fmla="*/ 2147483647 h 309"/>
                <a:gd name="T60" fmla="*/ 2147483647 w 299"/>
                <a:gd name="T61" fmla="*/ 2147483647 h 309"/>
                <a:gd name="T62" fmla="*/ 2147483647 w 299"/>
                <a:gd name="T63" fmla="*/ 2147483647 h 309"/>
                <a:gd name="T64" fmla="*/ 2147483647 w 299"/>
                <a:gd name="T65" fmla="*/ 2147483647 h 309"/>
                <a:gd name="T66" fmla="*/ 2147483647 w 299"/>
                <a:gd name="T67" fmla="*/ 2147483647 h 309"/>
                <a:gd name="T68" fmla="*/ 2147483647 w 299"/>
                <a:gd name="T69" fmla="*/ 2147483647 h 309"/>
                <a:gd name="T70" fmla="*/ 2147483647 w 299"/>
                <a:gd name="T71" fmla="*/ 2147483647 h 309"/>
                <a:gd name="T72" fmla="*/ 2147483647 w 299"/>
                <a:gd name="T73" fmla="*/ 2147483647 h 309"/>
                <a:gd name="T74" fmla="*/ 0 w 299"/>
                <a:gd name="T75" fmla="*/ 2147483647 h 3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99"/>
                <a:gd name="T115" fmla="*/ 0 h 309"/>
                <a:gd name="T116" fmla="*/ 299 w 299"/>
                <a:gd name="T117" fmla="*/ 309 h 3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99" h="309">
                  <a:moveTo>
                    <a:pt x="0" y="215"/>
                  </a:moveTo>
                  <a:lnTo>
                    <a:pt x="6" y="211"/>
                  </a:lnTo>
                  <a:lnTo>
                    <a:pt x="9" y="199"/>
                  </a:lnTo>
                  <a:lnTo>
                    <a:pt x="15" y="198"/>
                  </a:lnTo>
                  <a:lnTo>
                    <a:pt x="28" y="204"/>
                  </a:lnTo>
                  <a:lnTo>
                    <a:pt x="38" y="200"/>
                  </a:lnTo>
                  <a:lnTo>
                    <a:pt x="45" y="201"/>
                  </a:lnTo>
                  <a:lnTo>
                    <a:pt x="48" y="197"/>
                  </a:lnTo>
                  <a:lnTo>
                    <a:pt x="121" y="196"/>
                  </a:lnTo>
                  <a:lnTo>
                    <a:pt x="125" y="182"/>
                  </a:lnTo>
                  <a:lnTo>
                    <a:pt x="122" y="179"/>
                  </a:lnTo>
                  <a:lnTo>
                    <a:pt x="114" y="90"/>
                  </a:lnTo>
                  <a:lnTo>
                    <a:pt x="106" y="0"/>
                  </a:lnTo>
                  <a:lnTo>
                    <a:pt x="133" y="0"/>
                  </a:lnTo>
                  <a:lnTo>
                    <a:pt x="193" y="45"/>
                  </a:lnTo>
                  <a:lnTo>
                    <a:pt x="254" y="90"/>
                  </a:lnTo>
                  <a:lnTo>
                    <a:pt x="258" y="100"/>
                  </a:lnTo>
                  <a:lnTo>
                    <a:pt x="270" y="106"/>
                  </a:lnTo>
                  <a:lnTo>
                    <a:pt x="278" y="109"/>
                  </a:lnTo>
                  <a:lnTo>
                    <a:pt x="278" y="123"/>
                  </a:lnTo>
                  <a:lnTo>
                    <a:pt x="298" y="120"/>
                  </a:lnTo>
                  <a:lnTo>
                    <a:pt x="299" y="168"/>
                  </a:lnTo>
                  <a:lnTo>
                    <a:pt x="289" y="182"/>
                  </a:lnTo>
                  <a:lnTo>
                    <a:pt x="287" y="195"/>
                  </a:lnTo>
                  <a:lnTo>
                    <a:pt x="271" y="198"/>
                  </a:lnTo>
                  <a:lnTo>
                    <a:pt x="246" y="200"/>
                  </a:lnTo>
                  <a:lnTo>
                    <a:pt x="240" y="207"/>
                  </a:lnTo>
                  <a:lnTo>
                    <a:pt x="228" y="208"/>
                  </a:lnTo>
                  <a:lnTo>
                    <a:pt x="216" y="208"/>
                  </a:lnTo>
                  <a:lnTo>
                    <a:pt x="212" y="204"/>
                  </a:lnTo>
                  <a:lnTo>
                    <a:pt x="202" y="207"/>
                  </a:lnTo>
                  <a:lnTo>
                    <a:pt x="185" y="216"/>
                  </a:lnTo>
                  <a:lnTo>
                    <a:pt x="182" y="222"/>
                  </a:lnTo>
                  <a:lnTo>
                    <a:pt x="167" y="232"/>
                  </a:lnTo>
                  <a:lnTo>
                    <a:pt x="165" y="237"/>
                  </a:lnTo>
                  <a:lnTo>
                    <a:pt x="157" y="241"/>
                  </a:lnTo>
                  <a:lnTo>
                    <a:pt x="148" y="238"/>
                  </a:lnTo>
                  <a:lnTo>
                    <a:pt x="143" y="244"/>
                  </a:lnTo>
                  <a:lnTo>
                    <a:pt x="140" y="258"/>
                  </a:lnTo>
                  <a:lnTo>
                    <a:pt x="126" y="275"/>
                  </a:lnTo>
                  <a:lnTo>
                    <a:pt x="126" y="282"/>
                  </a:lnTo>
                  <a:lnTo>
                    <a:pt x="121" y="291"/>
                  </a:lnTo>
                  <a:lnTo>
                    <a:pt x="122" y="303"/>
                  </a:lnTo>
                  <a:lnTo>
                    <a:pt x="115" y="306"/>
                  </a:lnTo>
                  <a:lnTo>
                    <a:pt x="111" y="309"/>
                  </a:lnTo>
                  <a:lnTo>
                    <a:pt x="108" y="300"/>
                  </a:lnTo>
                  <a:lnTo>
                    <a:pt x="103" y="302"/>
                  </a:lnTo>
                  <a:lnTo>
                    <a:pt x="99" y="302"/>
                  </a:lnTo>
                  <a:lnTo>
                    <a:pt x="96" y="308"/>
                  </a:lnTo>
                  <a:lnTo>
                    <a:pt x="82" y="307"/>
                  </a:lnTo>
                  <a:lnTo>
                    <a:pt x="77" y="305"/>
                  </a:lnTo>
                  <a:lnTo>
                    <a:pt x="75" y="306"/>
                  </a:lnTo>
                  <a:lnTo>
                    <a:pt x="69" y="300"/>
                  </a:lnTo>
                  <a:lnTo>
                    <a:pt x="70" y="294"/>
                  </a:lnTo>
                  <a:lnTo>
                    <a:pt x="68" y="292"/>
                  </a:lnTo>
                  <a:lnTo>
                    <a:pt x="64" y="294"/>
                  </a:lnTo>
                  <a:lnTo>
                    <a:pt x="65" y="287"/>
                  </a:lnTo>
                  <a:lnTo>
                    <a:pt x="68" y="282"/>
                  </a:lnTo>
                  <a:lnTo>
                    <a:pt x="61" y="273"/>
                  </a:lnTo>
                  <a:lnTo>
                    <a:pt x="59" y="267"/>
                  </a:lnTo>
                  <a:lnTo>
                    <a:pt x="55" y="263"/>
                  </a:lnTo>
                  <a:lnTo>
                    <a:pt x="51" y="262"/>
                  </a:lnTo>
                  <a:lnTo>
                    <a:pt x="47" y="265"/>
                  </a:lnTo>
                  <a:lnTo>
                    <a:pt x="41" y="268"/>
                  </a:lnTo>
                  <a:lnTo>
                    <a:pt x="36" y="272"/>
                  </a:lnTo>
                  <a:lnTo>
                    <a:pt x="28" y="271"/>
                  </a:lnTo>
                  <a:lnTo>
                    <a:pt x="23" y="265"/>
                  </a:lnTo>
                  <a:lnTo>
                    <a:pt x="20" y="265"/>
                  </a:lnTo>
                  <a:lnTo>
                    <a:pt x="15" y="267"/>
                  </a:lnTo>
                  <a:lnTo>
                    <a:pt x="12" y="267"/>
                  </a:lnTo>
                  <a:lnTo>
                    <a:pt x="11" y="260"/>
                  </a:lnTo>
                  <a:lnTo>
                    <a:pt x="12" y="253"/>
                  </a:lnTo>
                  <a:lnTo>
                    <a:pt x="11" y="245"/>
                  </a:lnTo>
                  <a:lnTo>
                    <a:pt x="4" y="240"/>
                  </a:lnTo>
                  <a:lnTo>
                    <a:pt x="0" y="228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9" name="Freeform 123"/>
            <p:cNvSpPr>
              <a:spLocks/>
            </p:cNvSpPr>
            <p:nvPr/>
          </p:nvSpPr>
          <p:spPr bwMode="auto">
            <a:xfrm>
              <a:off x="6819900" y="2974975"/>
              <a:ext cx="254000" cy="606425"/>
            </a:xfrm>
            <a:custGeom>
              <a:avLst/>
              <a:gdLst>
                <a:gd name="T0" fmla="*/ 2147483647 w 160"/>
                <a:gd name="T1" fmla="*/ 2147483647 h 382"/>
                <a:gd name="T2" fmla="*/ 2147483647 w 160"/>
                <a:gd name="T3" fmla="*/ 2147483647 h 382"/>
                <a:gd name="T4" fmla="*/ 2147483647 w 160"/>
                <a:gd name="T5" fmla="*/ 2147483647 h 382"/>
                <a:gd name="T6" fmla="*/ 2147483647 w 160"/>
                <a:gd name="T7" fmla="*/ 2147483647 h 382"/>
                <a:gd name="T8" fmla="*/ 2147483647 w 160"/>
                <a:gd name="T9" fmla="*/ 2147483647 h 382"/>
                <a:gd name="T10" fmla="*/ 2147483647 w 160"/>
                <a:gd name="T11" fmla="*/ 2147483647 h 382"/>
                <a:gd name="T12" fmla="*/ 2147483647 w 160"/>
                <a:gd name="T13" fmla="*/ 2147483647 h 382"/>
                <a:gd name="T14" fmla="*/ 2147483647 w 160"/>
                <a:gd name="T15" fmla="*/ 2147483647 h 382"/>
                <a:gd name="T16" fmla="*/ 2147483647 w 160"/>
                <a:gd name="T17" fmla="*/ 2147483647 h 382"/>
                <a:gd name="T18" fmla="*/ 2147483647 w 160"/>
                <a:gd name="T19" fmla="*/ 2147483647 h 382"/>
                <a:gd name="T20" fmla="*/ 2147483647 w 160"/>
                <a:gd name="T21" fmla="*/ 2147483647 h 382"/>
                <a:gd name="T22" fmla="*/ 2147483647 w 160"/>
                <a:gd name="T23" fmla="*/ 2147483647 h 382"/>
                <a:gd name="T24" fmla="*/ 2147483647 w 160"/>
                <a:gd name="T25" fmla="*/ 2147483647 h 382"/>
                <a:gd name="T26" fmla="*/ 2147483647 w 160"/>
                <a:gd name="T27" fmla="*/ 2147483647 h 382"/>
                <a:gd name="T28" fmla="*/ 2147483647 w 160"/>
                <a:gd name="T29" fmla="*/ 2147483647 h 382"/>
                <a:gd name="T30" fmla="*/ 2147483647 w 160"/>
                <a:gd name="T31" fmla="*/ 2147483647 h 382"/>
                <a:gd name="T32" fmla="*/ 2147483647 w 160"/>
                <a:gd name="T33" fmla="*/ 2147483647 h 382"/>
                <a:gd name="T34" fmla="*/ 0 w 160"/>
                <a:gd name="T35" fmla="*/ 2147483647 h 382"/>
                <a:gd name="T36" fmla="*/ 2147483647 w 160"/>
                <a:gd name="T37" fmla="*/ 2147483647 h 382"/>
                <a:gd name="T38" fmla="*/ 2147483647 w 160"/>
                <a:gd name="T39" fmla="*/ 2147483647 h 382"/>
                <a:gd name="T40" fmla="*/ 2147483647 w 160"/>
                <a:gd name="T41" fmla="*/ 2147483647 h 382"/>
                <a:gd name="T42" fmla="*/ 2147483647 w 160"/>
                <a:gd name="T43" fmla="*/ 2147483647 h 382"/>
                <a:gd name="T44" fmla="*/ 2147483647 w 160"/>
                <a:gd name="T45" fmla="*/ 2147483647 h 382"/>
                <a:gd name="T46" fmla="*/ 2147483647 w 160"/>
                <a:gd name="T47" fmla="*/ 2147483647 h 382"/>
                <a:gd name="T48" fmla="*/ 2147483647 w 160"/>
                <a:gd name="T49" fmla="*/ 2147483647 h 382"/>
                <a:gd name="T50" fmla="*/ 2147483647 w 160"/>
                <a:gd name="T51" fmla="*/ 2147483647 h 382"/>
                <a:gd name="T52" fmla="*/ 2147483647 w 160"/>
                <a:gd name="T53" fmla="*/ 2147483647 h 382"/>
                <a:gd name="T54" fmla="*/ 2147483647 w 160"/>
                <a:gd name="T55" fmla="*/ 2147483647 h 382"/>
                <a:gd name="T56" fmla="*/ 2147483647 w 160"/>
                <a:gd name="T57" fmla="*/ 2147483647 h 382"/>
                <a:gd name="T58" fmla="*/ 2147483647 w 160"/>
                <a:gd name="T59" fmla="*/ 2147483647 h 382"/>
                <a:gd name="T60" fmla="*/ 2147483647 w 160"/>
                <a:gd name="T61" fmla="*/ 2147483647 h 382"/>
                <a:gd name="T62" fmla="*/ 2147483647 w 160"/>
                <a:gd name="T63" fmla="*/ 2147483647 h 382"/>
                <a:gd name="T64" fmla="*/ 2147483647 w 160"/>
                <a:gd name="T65" fmla="*/ 2147483647 h 382"/>
                <a:gd name="T66" fmla="*/ 2147483647 w 160"/>
                <a:gd name="T67" fmla="*/ 2147483647 h 382"/>
                <a:gd name="T68" fmla="*/ 2147483647 w 160"/>
                <a:gd name="T69" fmla="*/ 2147483647 h 3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60"/>
                <a:gd name="T106" fmla="*/ 0 h 382"/>
                <a:gd name="T107" fmla="*/ 160 w 160"/>
                <a:gd name="T108" fmla="*/ 382 h 38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60" h="382">
                  <a:moveTo>
                    <a:pt x="135" y="169"/>
                  </a:moveTo>
                  <a:lnTo>
                    <a:pt x="126" y="178"/>
                  </a:lnTo>
                  <a:lnTo>
                    <a:pt x="113" y="179"/>
                  </a:lnTo>
                  <a:lnTo>
                    <a:pt x="108" y="201"/>
                  </a:lnTo>
                  <a:lnTo>
                    <a:pt x="101" y="205"/>
                  </a:lnTo>
                  <a:lnTo>
                    <a:pt x="112" y="223"/>
                  </a:lnTo>
                  <a:lnTo>
                    <a:pt x="126" y="239"/>
                  </a:lnTo>
                  <a:lnTo>
                    <a:pt x="135" y="252"/>
                  </a:lnTo>
                  <a:lnTo>
                    <a:pt x="131" y="270"/>
                  </a:lnTo>
                  <a:lnTo>
                    <a:pt x="125" y="274"/>
                  </a:lnTo>
                  <a:lnTo>
                    <a:pt x="130" y="285"/>
                  </a:lnTo>
                  <a:lnTo>
                    <a:pt x="144" y="301"/>
                  </a:lnTo>
                  <a:lnTo>
                    <a:pt x="147" y="313"/>
                  </a:lnTo>
                  <a:lnTo>
                    <a:pt x="148" y="322"/>
                  </a:lnTo>
                  <a:lnTo>
                    <a:pt x="157" y="341"/>
                  </a:lnTo>
                  <a:lnTo>
                    <a:pt x="149" y="361"/>
                  </a:lnTo>
                  <a:lnTo>
                    <a:pt x="142" y="382"/>
                  </a:lnTo>
                  <a:lnTo>
                    <a:pt x="139" y="367"/>
                  </a:lnTo>
                  <a:lnTo>
                    <a:pt x="143" y="351"/>
                  </a:lnTo>
                  <a:lnTo>
                    <a:pt x="136" y="338"/>
                  </a:lnTo>
                  <a:lnTo>
                    <a:pt x="135" y="316"/>
                  </a:lnTo>
                  <a:lnTo>
                    <a:pt x="126" y="305"/>
                  </a:lnTo>
                  <a:lnTo>
                    <a:pt x="118" y="280"/>
                  </a:lnTo>
                  <a:lnTo>
                    <a:pt x="112" y="254"/>
                  </a:lnTo>
                  <a:lnTo>
                    <a:pt x="102" y="237"/>
                  </a:lnTo>
                  <a:lnTo>
                    <a:pt x="91" y="247"/>
                  </a:lnTo>
                  <a:lnTo>
                    <a:pt x="72" y="262"/>
                  </a:lnTo>
                  <a:lnTo>
                    <a:pt x="62" y="260"/>
                  </a:lnTo>
                  <a:lnTo>
                    <a:pt x="50" y="255"/>
                  </a:lnTo>
                  <a:lnTo>
                    <a:pt x="53" y="229"/>
                  </a:lnTo>
                  <a:lnTo>
                    <a:pt x="46" y="210"/>
                  </a:lnTo>
                  <a:lnTo>
                    <a:pt x="29" y="186"/>
                  </a:lnTo>
                  <a:lnTo>
                    <a:pt x="30" y="179"/>
                  </a:lnTo>
                  <a:lnTo>
                    <a:pt x="19" y="176"/>
                  </a:lnTo>
                  <a:lnTo>
                    <a:pt x="4" y="159"/>
                  </a:lnTo>
                  <a:lnTo>
                    <a:pt x="0" y="142"/>
                  </a:lnTo>
                  <a:lnTo>
                    <a:pt x="7" y="145"/>
                  </a:lnTo>
                  <a:lnTo>
                    <a:pt x="4" y="131"/>
                  </a:lnTo>
                  <a:lnTo>
                    <a:pt x="12" y="125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9" y="88"/>
                  </a:lnTo>
                  <a:lnTo>
                    <a:pt x="23" y="93"/>
                  </a:lnTo>
                  <a:lnTo>
                    <a:pt x="28" y="76"/>
                  </a:lnTo>
                  <a:lnTo>
                    <a:pt x="27" y="66"/>
                  </a:lnTo>
                  <a:lnTo>
                    <a:pt x="33" y="48"/>
                  </a:lnTo>
                  <a:lnTo>
                    <a:pt x="30" y="36"/>
                  </a:lnTo>
                  <a:lnTo>
                    <a:pt x="50" y="22"/>
                  </a:lnTo>
                  <a:lnTo>
                    <a:pt x="64" y="26"/>
                  </a:lnTo>
                  <a:lnTo>
                    <a:pt x="59" y="13"/>
                  </a:lnTo>
                  <a:lnTo>
                    <a:pt x="64" y="9"/>
                  </a:lnTo>
                  <a:lnTo>
                    <a:pt x="61" y="1"/>
                  </a:lnTo>
                  <a:lnTo>
                    <a:pt x="71" y="0"/>
                  </a:lnTo>
                  <a:lnTo>
                    <a:pt x="80" y="12"/>
                  </a:lnTo>
                  <a:lnTo>
                    <a:pt x="89" y="17"/>
                  </a:lnTo>
                  <a:lnTo>
                    <a:pt x="93" y="33"/>
                  </a:lnTo>
                  <a:lnTo>
                    <a:pt x="96" y="50"/>
                  </a:lnTo>
                  <a:lnTo>
                    <a:pt x="83" y="67"/>
                  </a:lnTo>
                  <a:lnTo>
                    <a:pt x="86" y="92"/>
                  </a:lnTo>
                  <a:lnTo>
                    <a:pt x="104" y="89"/>
                  </a:lnTo>
                  <a:lnTo>
                    <a:pt x="112" y="108"/>
                  </a:lnTo>
                  <a:lnTo>
                    <a:pt x="124" y="112"/>
                  </a:lnTo>
                  <a:lnTo>
                    <a:pt x="122" y="129"/>
                  </a:lnTo>
                  <a:lnTo>
                    <a:pt x="137" y="137"/>
                  </a:lnTo>
                  <a:lnTo>
                    <a:pt x="146" y="141"/>
                  </a:lnTo>
                  <a:lnTo>
                    <a:pt x="158" y="134"/>
                  </a:lnTo>
                  <a:lnTo>
                    <a:pt x="160" y="143"/>
                  </a:lnTo>
                  <a:lnTo>
                    <a:pt x="147" y="156"/>
                  </a:lnTo>
                  <a:lnTo>
                    <a:pt x="144" y="164"/>
                  </a:lnTo>
                  <a:lnTo>
                    <a:pt x="135" y="16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" name="Freeform 124"/>
            <p:cNvSpPr>
              <a:spLocks/>
            </p:cNvSpPr>
            <p:nvPr/>
          </p:nvSpPr>
          <p:spPr bwMode="auto">
            <a:xfrm>
              <a:off x="4671798" y="2475969"/>
              <a:ext cx="49486" cy="53994"/>
            </a:xfrm>
            <a:custGeom>
              <a:avLst/>
              <a:gdLst>
                <a:gd name="T0" fmla="*/ 22 w 31"/>
                <a:gd name="T1" fmla="*/ 21 h 34"/>
                <a:gd name="T2" fmla="*/ 21 w 31"/>
                <a:gd name="T3" fmla="*/ 17 h 34"/>
                <a:gd name="T4" fmla="*/ 15 w 31"/>
                <a:gd name="T5" fmla="*/ 27 h 34"/>
                <a:gd name="T6" fmla="*/ 16 w 31"/>
                <a:gd name="T7" fmla="*/ 34 h 34"/>
                <a:gd name="T8" fmla="*/ 13 w 31"/>
                <a:gd name="T9" fmla="*/ 32 h 34"/>
                <a:gd name="T10" fmla="*/ 7 w 31"/>
                <a:gd name="T11" fmla="*/ 25 h 34"/>
                <a:gd name="T12" fmla="*/ 0 w 31"/>
                <a:gd name="T13" fmla="*/ 21 h 34"/>
                <a:gd name="T14" fmla="*/ 1 w 31"/>
                <a:gd name="T15" fmla="*/ 18 h 34"/>
                <a:gd name="T16" fmla="*/ 3 w 31"/>
                <a:gd name="T17" fmla="*/ 7 h 34"/>
                <a:gd name="T18" fmla="*/ 8 w 31"/>
                <a:gd name="T19" fmla="*/ 2 h 34"/>
                <a:gd name="T20" fmla="*/ 11 w 31"/>
                <a:gd name="T21" fmla="*/ 0 h 34"/>
                <a:gd name="T22" fmla="*/ 16 w 31"/>
                <a:gd name="T23" fmla="*/ 3 h 34"/>
                <a:gd name="T24" fmla="*/ 18 w 31"/>
                <a:gd name="T25" fmla="*/ 6 h 34"/>
                <a:gd name="T26" fmla="*/ 24 w 31"/>
                <a:gd name="T27" fmla="*/ 9 h 34"/>
                <a:gd name="T28" fmla="*/ 31 w 31"/>
                <a:gd name="T29" fmla="*/ 13 h 34"/>
                <a:gd name="T30" fmla="*/ 29 w 31"/>
                <a:gd name="T31" fmla="*/ 14 h 34"/>
                <a:gd name="T32" fmla="*/ 27 w 31"/>
                <a:gd name="T33" fmla="*/ 19 h 34"/>
                <a:gd name="T34" fmla="*/ 22 w 31"/>
                <a:gd name="T35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34">
                  <a:moveTo>
                    <a:pt x="22" y="21"/>
                  </a:moveTo>
                  <a:lnTo>
                    <a:pt x="21" y="17"/>
                  </a:lnTo>
                  <a:lnTo>
                    <a:pt x="15" y="27"/>
                  </a:lnTo>
                  <a:lnTo>
                    <a:pt x="16" y="34"/>
                  </a:lnTo>
                  <a:lnTo>
                    <a:pt x="13" y="32"/>
                  </a:lnTo>
                  <a:lnTo>
                    <a:pt x="7" y="25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7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6" y="3"/>
                  </a:lnTo>
                  <a:lnTo>
                    <a:pt x="18" y="6"/>
                  </a:lnTo>
                  <a:lnTo>
                    <a:pt x="24" y="9"/>
                  </a:lnTo>
                  <a:lnTo>
                    <a:pt x="31" y="13"/>
                  </a:lnTo>
                  <a:lnTo>
                    <a:pt x="29" y="14"/>
                  </a:lnTo>
                  <a:lnTo>
                    <a:pt x="27" y="19"/>
                  </a:lnTo>
                  <a:lnTo>
                    <a:pt x="22" y="2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71" name="Freeform 125"/>
            <p:cNvSpPr>
              <a:spLocks/>
            </p:cNvSpPr>
            <p:nvPr/>
          </p:nvSpPr>
          <p:spPr bwMode="auto">
            <a:xfrm>
              <a:off x="6416675" y="2201862"/>
              <a:ext cx="865188" cy="338138"/>
            </a:xfrm>
            <a:custGeom>
              <a:avLst/>
              <a:gdLst>
                <a:gd name="T0" fmla="*/ 2147483647 w 545"/>
                <a:gd name="T1" fmla="*/ 2147483647 h 213"/>
                <a:gd name="T2" fmla="*/ 2147483647 w 545"/>
                <a:gd name="T3" fmla="*/ 2147483647 h 213"/>
                <a:gd name="T4" fmla="*/ 2147483647 w 545"/>
                <a:gd name="T5" fmla="*/ 2147483647 h 213"/>
                <a:gd name="T6" fmla="*/ 2147483647 w 545"/>
                <a:gd name="T7" fmla="*/ 2147483647 h 213"/>
                <a:gd name="T8" fmla="*/ 2147483647 w 545"/>
                <a:gd name="T9" fmla="*/ 2147483647 h 213"/>
                <a:gd name="T10" fmla="*/ 2147483647 w 545"/>
                <a:gd name="T11" fmla="*/ 0 h 213"/>
                <a:gd name="T12" fmla="*/ 2147483647 w 545"/>
                <a:gd name="T13" fmla="*/ 2147483647 h 213"/>
                <a:gd name="T14" fmla="*/ 2147483647 w 545"/>
                <a:gd name="T15" fmla="*/ 2147483647 h 213"/>
                <a:gd name="T16" fmla="*/ 2147483647 w 545"/>
                <a:gd name="T17" fmla="*/ 2147483647 h 213"/>
                <a:gd name="T18" fmla="*/ 2147483647 w 545"/>
                <a:gd name="T19" fmla="*/ 2147483647 h 213"/>
                <a:gd name="T20" fmla="*/ 2147483647 w 545"/>
                <a:gd name="T21" fmla="*/ 2147483647 h 213"/>
                <a:gd name="T22" fmla="*/ 2147483647 w 545"/>
                <a:gd name="T23" fmla="*/ 2147483647 h 213"/>
                <a:gd name="T24" fmla="*/ 2147483647 w 545"/>
                <a:gd name="T25" fmla="*/ 2147483647 h 213"/>
                <a:gd name="T26" fmla="*/ 2147483647 w 545"/>
                <a:gd name="T27" fmla="*/ 2147483647 h 213"/>
                <a:gd name="T28" fmla="*/ 2147483647 w 545"/>
                <a:gd name="T29" fmla="*/ 2147483647 h 213"/>
                <a:gd name="T30" fmla="*/ 2147483647 w 545"/>
                <a:gd name="T31" fmla="*/ 2147483647 h 213"/>
                <a:gd name="T32" fmla="*/ 2147483647 w 545"/>
                <a:gd name="T33" fmla="*/ 2147483647 h 213"/>
                <a:gd name="T34" fmla="*/ 2147483647 w 545"/>
                <a:gd name="T35" fmla="*/ 2147483647 h 213"/>
                <a:gd name="T36" fmla="*/ 2147483647 w 545"/>
                <a:gd name="T37" fmla="*/ 2147483647 h 213"/>
                <a:gd name="T38" fmla="*/ 2147483647 w 545"/>
                <a:gd name="T39" fmla="*/ 2147483647 h 213"/>
                <a:gd name="T40" fmla="*/ 2147483647 w 545"/>
                <a:gd name="T41" fmla="*/ 2147483647 h 213"/>
                <a:gd name="T42" fmla="*/ 2147483647 w 545"/>
                <a:gd name="T43" fmla="*/ 2147483647 h 213"/>
                <a:gd name="T44" fmla="*/ 2147483647 w 545"/>
                <a:gd name="T45" fmla="*/ 2147483647 h 213"/>
                <a:gd name="T46" fmla="*/ 2147483647 w 545"/>
                <a:gd name="T47" fmla="*/ 2147483647 h 213"/>
                <a:gd name="T48" fmla="*/ 2147483647 w 545"/>
                <a:gd name="T49" fmla="*/ 2147483647 h 213"/>
                <a:gd name="T50" fmla="*/ 2147483647 w 545"/>
                <a:gd name="T51" fmla="*/ 2147483647 h 213"/>
                <a:gd name="T52" fmla="*/ 2147483647 w 545"/>
                <a:gd name="T53" fmla="*/ 2147483647 h 213"/>
                <a:gd name="T54" fmla="*/ 2147483647 w 545"/>
                <a:gd name="T55" fmla="*/ 2147483647 h 213"/>
                <a:gd name="T56" fmla="*/ 2147483647 w 545"/>
                <a:gd name="T57" fmla="*/ 2147483647 h 213"/>
                <a:gd name="T58" fmla="*/ 2147483647 w 545"/>
                <a:gd name="T59" fmla="*/ 2147483647 h 213"/>
                <a:gd name="T60" fmla="*/ 2147483647 w 545"/>
                <a:gd name="T61" fmla="*/ 2147483647 h 213"/>
                <a:gd name="T62" fmla="*/ 2147483647 w 545"/>
                <a:gd name="T63" fmla="*/ 2147483647 h 213"/>
                <a:gd name="T64" fmla="*/ 2147483647 w 545"/>
                <a:gd name="T65" fmla="*/ 2147483647 h 213"/>
                <a:gd name="T66" fmla="*/ 2147483647 w 545"/>
                <a:gd name="T67" fmla="*/ 2147483647 h 213"/>
                <a:gd name="T68" fmla="*/ 2147483647 w 545"/>
                <a:gd name="T69" fmla="*/ 2147483647 h 213"/>
                <a:gd name="T70" fmla="*/ 2147483647 w 545"/>
                <a:gd name="T71" fmla="*/ 2147483647 h 213"/>
                <a:gd name="T72" fmla="*/ 2147483647 w 545"/>
                <a:gd name="T73" fmla="*/ 2147483647 h 21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45"/>
                <a:gd name="T112" fmla="*/ 0 h 213"/>
                <a:gd name="T113" fmla="*/ 545 w 545"/>
                <a:gd name="T114" fmla="*/ 213 h 21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45" h="213">
                  <a:moveTo>
                    <a:pt x="0" y="55"/>
                  </a:moveTo>
                  <a:lnTo>
                    <a:pt x="15" y="52"/>
                  </a:lnTo>
                  <a:lnTo>
                    <a:pt x="37" y="34"/>
                  </a:lnTo>
                  <a:lnTo>
                    <a:pt x="57" y="25"/>
                  </a:lnTo>
                  <a:lnTo>
                    <a:pt x="74" y="31"/>
                  </a:lnTo>
                  <a:lnTo>
                    <a:pt x="90" y="31"/>
                  </a:lnTo>
                  <a:lnTo>
                    <a:pt x="106" y="41"/>
                  </a:lnTo>
                  <a:lnTo>
                    <a:pt x="122" y="42"/>
                  </a:lnTo>
                  <a:lnTo>
                    <a:pt x="148" y="46"/>
                  </a:lnTo>
                  <a:lnTo>
                    <a:pt x="156" y="33"/>
                  </a:lnTo>
                  <a:lnTo>
                    <a:pt x="143" y="21"/>
                  </a:lnTo>
                  <a:lnTo>
                    <a:pt x="148" y="0"/>
                  </a:lnTo>
                  <a:lnTo>
                    <a:pt x="170" y="8"/>
                  </a:lnTo>
                  <a:lnTo>
                    <a:pt x="186" y="10"/>
                  </a:lnTo>
                  <a:lnTo>
                    <a:pt x="207" y="16"/>
                  </a:lnTo>
                  <a:lnTo>
                    <a:pt x="219" y="31"/>
                  </a:lnTo>
                  <a:lnTo>
                    <a:pt x="246" y="39"/>
                  </a:lnTo>
                  <a:lnTo>
                    <a:pt x="259" y="35"/>
                  </a:lnTo>
                  <a:lnTo>
                    <a:pt x="278" y="33"/>
                  </a:lnTo>
                  <a:lnTo>
                    <a:pt x="296" y="35"/>
                  </a:lnTo>
                  <a:lnTo>
                    <a:pt x="317" y="45"/>
                  </a:lnTo>
                  <a:lnTo>
                    <a:pt x="333" y="55"/>
                  </a:lnTo>
                  <a:lnTo>
                    <a:pt x="348" y="55"/>
                  </a:lnTo>
                  <a:lnTo>
                    <a:pt x="370" y="59"/>
                  </a:lnTo>
                  <a:lnTo>
                    <a:pt x="381" y="53"/>
                  </a:lnTo>
                  <a:lnTo>
                    <a:pt x="400" y="50"/>
                  </a:lnTo>
                  <a:lnTo>
                    <a:pt x="415" y="36"/>
                  </a:lnTo>
                  <a:lnTo>
                    <a:pt x="426" y="38"/>
                  </a:lnTo>
                  <a:lnTo>
                    <a:pt x="439" y="45"/>
                  </a:lnTo>
                  <a:lnTo>
                    <a:pt x="456" y="43"/>
                  </a:lnTo>
                  <a:lnTo>
                    <a:pt x="458" y="59"/>
                  </a:lnTo>
                  <a:lnTo>
                    <a:pt x="459" y="79"/>
                  </a:lnTo>
                  <a:lnTo>
                    <a:pt x="468" y="87"/>
                  </a:lnTo>
                  <a:lnTo>
                    <a:pt x="476" y="84"/>
                  </a:lnTo>
                  <a:lnTo>
                    <a:pt x="494" y="88"/>
                  </a:lnTo>
                  <a:lnTo>
                    <a:pt x="502" y="80"/>
                  </a:lnTo>
                  <a:lnTo>
                    <a:pt x="519" y="87"/>
                  </a:lnTo>
                  <a:lnTo>
                    <a:pt x="542" y="101"/>
                  </a:lnTo>
                  <a:lnTo>
                    <a:pt x="545" y="108"/>
                  </a:lnTo>
                  <a:lnTo>
                    <a:pt x="530" y="106"/>
                  </a:lnTo>
                  <a:lnTo>
                    <a:pt x="508" y="109"/>
                  </a:lnTo>
                  <a:lnTo>
                    <a:pt x="500" y="114"/>
                  </a:lnTo>
                  <a:lnTo>
                    <a:pt x="496" y="128"/>
                  </a:lnTo>
                  <a:lnTo>
                    <a:pt x="475" y="136"/>
                  </a:lnTo>
                  <a:lnTo>
                    <a:pt x="464" y="147"/>
                  </a:lnTo>
                  <a:lnTo>
                    <a:pt x="445" y="143"/>
                  </a:lnTo>
                  <a:lnTo>
                    <a:pt x="435" y="141"/>
                  </a:lnTo>
                  <a:lnTo>
                    <a:pt x="433" y="154"/>
                  </a:lnTo>
                  <a:lnTo>
                    <a:pt x="443" y="162"/>
                  </a:lnTo>
                  <a:lnTo>
                    <a:pt x="449" y="168"/>
                  </a:lnTo>
                  <a:lnTo>
                    <a:pt x="441" y="175"/>
                  </a:lnTo>
                  <a:lnTo>
                    <a:pt x="434" y="186"/>
                  </a:lnTo>
                  <a:lnTo>
                    <a:pt x="418" y="194"/>
                  </a:lnTo>
                  <a:lnTo>
                    <a:pt x="393" y="194"/>
                  </a:lnTo>
                  <a:lnTo>
                    <a:pt x="370" y="202"/>
                  </a:lnTo>
                  <a:lnTo>
                    <a:pt x="355" y="213"/>
                  </a:lnTo>
                  <a:lnTo>
                    <a:pt x="345" y="206"/>
                  </a:lnTo>
                  <a:lnTo>
                    <a:pt x="324" y="206"/>
                  </a:lnTo>
                  <a:lnTo>
                    <a:pt x="294" y="194"/>
                  </a:lnTo>
                  <a:lnTo>
                    <a:pt x="276" y="191"/>
                  </a:lnTo>
                  <a:lnTo>
                    <a:pt x="255" y="194"/>
                  </a:lnTo>
                  <a:lnTo>
                    <a:pt x="219" y="189"/>
                  </a:lnTo>
                  <a:lnTo>
                    <a:pt x="201" y="189"/>
                  </a:lnTo>
                  <a:lnTo>
                    <a:pt x="186" y="177"/>
                  </a:lnTo>
                  <a:lnTo>
                    <a:pt x="170" y="158"/>
                  </a:lnTo>
                  <a:lnTo>
                    <a:pt x="159" y="156"/>
                  </a:lnTo>
                  <a:lnTo>
                    <a:pt x="133" y="143"/>
                  </a:lnTo>
                  <a:lnTo>
                    <a:pt x="110" y="140"/>
                  </a:lnTo>
                  <a:lnTo>
                    <a:pt x="89" y="137"/>
                  </a:lnTo>
                  <a:lnTo>
                    <a:pt x="79" y="128"/>
                  </a:lnTo>
                  <a:lnTo>
                    <a:pt x="75" y="104"/>
                  </a:lnTo>
                  <a:lnTo>
                    <a:pt x="56" y="88"/>
                  </a:lnTo>
                  <a:lnTo>
                    <a:pt x="29" y="80"/>
                  </a:lnTo>
                  <a:lnTo>
                    <a:pt x="11" y="69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2" name="Freeform 126"/>
            <p:cNvSpPr>
              <a:spLocks/>
            </p:cNvSpPr>
            <p:nvPr/>
          </p:nvSpPr>
          <p:spPr bwMode="auto">
            <a:xfrm>
              <a:off x="5054600" y="4249738"/>
              <a:ext cx="306388" cy="541338"/>
            </a:xfrm>
            <a:custGeom>
              <a:avLst/>
              <a:gdLst>
                <a:gd name="T0" fmla="*/ 2147483647 w 193"/>
                <a:gd name="T1" fmla="*/ 2147483647 h 341"/>
                <a:gd name="T2" fmla="*/ 2147483647 w 193"/>
                <a:gd name="T3" fmla="*/ 2147483647 h 341"/>
                <a:gd name="T4" fmla="*/ 2147483647 w 193"/>
                <a:gd name="T5" fmla="*/ 2147483647 h 341"/>
                <a:gd name="T6" fmla="*/ 2147483647 w 193"/>
                <a:gd name="T7" fmla="*/ 2147483647 h 341"/>
                <a:gd name="T8" fmla="*/ 2147483647 w 193"/>
                <a:gd name="T9" fmla="*/ 2147483647 h 341"/>
                <a:gd name="T10" fmla="*/ 2147483647 w 193"/>
                <a:gd name="T11" fmla="*/ 2147483647 h 341"/>
                <a:gd name="T12" fmla="*/ 2147483647 w 193"/>
                <a:gd name="T13" fmla="*/ 2147483647 h 341"/>
                <a:gd name="T14" fmla="*/ 2147483647 w 193"/>
                <a:gd name="T15" fmla="*/ 2147483647 h 341"/>
                <a:gd name="T16" fmla="*/ 2147483647 w 193"/>
                <a:gd name="T17" fmla="*/ 2147483647 h 341"/>
                <a:gd name="T18" fmla="*/ 2147483647 w 193"/>
                <a:gd name="T19" fmla="*/ 2147483647 h 341"/>
                <a:gd name="T20" fmla="*/ 2147483647 w 193"/>
                <a:gd name="T21" fmla="*/ 2147483647 h 341"/>
                <a:gd name="T22" fmla="*/ 2147483647 w 193"/>
                <a:gd name="T23" fmla="*/ 2147483647 h 341"/>
                <a:gd name="T24" fmla="*/ 2147483647 w 193"/>
                <a:gd name="T25" fmla="*/ 2147483647 h 341"/>
                <a:gd name="T26" fmla="*/ 2147483647 w 193"/>
                <a:gd name="T27" fmla="*/ 2147483647 h 341"/>
                <a:gd name="T28" fmla="*/ 2147483647 w 193"/>
                <a:gd name="T29" fmla="*/ 2147483647 h 341"/>
                <a:gd name="T30" fmla="*/ 2147483647 w 193"/>
                <a:gd name="T31" fmla="*/ 2147483647 h 341"/>
                <a:gd name="T32" fmla="*/ 2147483647 w 193"/>
                <a:gd name="T33" fmla="*/ 2147483647 h 341"/>
                <a:gd name="T34" fmla="*/ 2147483647 w 193"/>
                <a:gd name="T35" fmla="*/ 2147483647 h 341"/>
                <a:gd name="T36" fmla="*/ 2147483647 w 193"/>
                <a:gd name="T37" fmla="*/ 2147483647 h 341"/>
                <a:gd name="T38" fmla="*/ 2147483647 w 193"/>
                <a:gd name="T39" fmla="*/ 2147483647 h 341"/>
                <a:gd name="T40" fmla="*/ 2147483647 w 193"/>
                <a:gd name="T41" fmla="*/ 2147483647 h 341"/>
                <a:gd name="T42" fmla="*/ 2147483647 w 193"/>
                <a:gd name="T43" fmla="*/ 2147483647 h 341"/>
                <a:gd name="T44" fmla="*/ 2147483647 w 193"/>
                <a:gd name="T45" fmla="*/ 2147483647 h 341"/>
                <a:gd name="T46" fmla="*/ 2147483647 w 193"/>
                <a:gd name="T47" fmla="*/ 2147483647 h 341"/>
                <a:gd name="T48" fmla="*/ 2147483647 w 193"/>
                <a:gd name="T49" fmla="*/ 2147483647 h 341"/>
                <a:gd name="T50" fmla="*/ 2147483647 w 193"/>
                <a:gd name="T51" fmla="*/ 2147483647 h 341"/>
                <a:gd name="T52" fmla="*/ 2147483647 w 193"/>
                <a:gd name="T53" fmla="*/ 2147483647 h 341"/>
                <a:gd name="T54" fmla="*/ 2147483647 w 193"/>
                <a:gd name="T55" fmla="*/ 2147483647 h 341"/>
                <a:gd name="T56" fmla="*/ 2147483647 w 193"/>
                <a:gd name="T57" fmla="*/ 2147483647 h 341"/>
                <a:gd name="T58" fmla="*/ 2147483647 w 193"/>
                <a:gd name="T59" fmla="*/ 2147483647 h 341"/>
                <a:gd name="T60" fmla="*/ 2147483647 w 193"/>
                <a:gd name="T61" fmla="*/ 2147483647 h 341"/>
                <a:gd name="T62" fmla="*/ 2147483647 w 193"/>
                <a:gd name="T63" fmla="*/ 2147483647 h 341"/>
                <a:gd name="T64" fmla="*/ 2147483647 w 193"/>
                <a:gd name="T65" fmla="*/ 2147483647 h 341"/>
                <a:gd name="T66" fmla="*/ 2147483647 w 193"/>
                <a:gd name="T67" fmla="*/ 2147483647 h 341"/>
                <a:gd name="T68" fmla="*/ 2147483647 w 193"/>
                <a:gd name="T69" fmla="*/ 2147483647 h 341"/>
                <a:gd name="T70" fmla="*/ 2147483647 w 193"/>
                <a:gd name="T71" fmla="*/ 2147483647 h 341"/>
                <a:gd name="T72" fmla="*/ 2147483647 w 193"/>
                <a:gd name="T73" fmla="*/ 2147483647 h 341"/>
                <a:gd name="T74" fmla="*/ 2147483647 w 193"/>
                <a:gd name="T75" fmla="*/ 2147483647 h 34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3"/>
                <a:gd name="T115" fmla="*/ 0 h 341"/>
                <a:gd name="T116" fmla="*/ 193 w 193"/>
                <a:gd name="T117" fmla="*/ 341 h 34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3" h="341">
                  <a:moveTo>
                    <a:pt x="82" y="25"/>
                  </a:moveTo>
                  <a:lnTo>
                    <a:pt x="96" y="23"/>
                  </a:lnTo>
                  <a:lnTo>
                    <a:pt x="117" y="29"/>
                  </a:lnTo>
                  <a:lnTo>
                    <a:pt x="122" y="26"/>
                  </a:lnTo>
                  <a:lnTo>
                    <a:pt x="135" y="26"/>
                  </a:lnTo>
                  <a:lnTo>
                    <a:pt x="142" y="20"/>
                  </a:lnTo>
                  <a:lnTo>
                    <a:pt x="153" y="20"/>
                  </a:lnTo>
                  <a:lnTo>
                    <a:pt x="173" y="12"/>
                  </a:lnTo>
                  <a:lnTo>
                    <a:pt x="188" y="0"/>
                  </a:lnTo>
                  <a:lnTo>
                    <a:pt x="190" y="9"/>
                  </a:lnTo>
                  <a:lnTo>
                    <a:pt x="189" y="30"/>
                  </a:lnTo>
                  <a:lnTo>
                    <a:pt x="191" y="48"/>
                  </a:lnTo>
                  <a:lnTo>
                    <a:pt x="190" y="81"/>
                  </a:lnTo>
                  <a:lnTo>
                    <a:pt x="193" y="91"/>
                  </a:lnTo>
                  <a:lnTo>
                    <a:pt x="186" y="105"/>
                  </a:lnTo>
                  <a:lnTo>
                    <a:pt x="179" y="120"/>
                  </a:lnTo>
                  <a:lnTo>
                    <a:pt x="166" y="133"/>
                  </a:lnTo>
                  <a:lnTo>
                    <a:pt x="150" y="141"/>
                  </a:lnTo>
                  <a:lnTo>
                    <a:pt x="129" y="151"/>
                  </a:lnTo>
                  <a:lnTo>
                    <a:pt x="107" y="173"/>
                  </a:lnTo>
                  <a:lnTo>
                    <a:pt x="100" y="177"/>
                  </a:lnTo>
                  <a:lnTo>
                    <a:pt x="86" y="192"/>
                  </a:lnTo>
                  <a:lnTo>
                    <a:pt x="79" y="196"/>
                  </a:lnTo>
                  <a:lnTo>
                    <a:pt x="76" y="211"/>
                  </a:lnTo>
                  <a:lnTo>
                    <a:pt x="84" y="227"/>
                  </a:lnTo>
                  <a:lnTo>
                    <a:pt x="87" y="239"/>
                  </a:lnTo>
                  <a:lnTo>
                    <a:pt x="86" y="245"/>
                  </a:lnTo>
                  <a:lnTo>
                    <a:pt x="90" y="244"/>
                  </a:lnTo>
                  <a:lnTo>
                    <a:pt x="88" y="265"/>
                  </a:lnTo>
                  <a:lnTo>
                    <a:pt x="84" y="274"/>
                  </a:lnTo>
                  <a:lnTo>
                    <a:pt x="88" y="278"/>
                  </a:lnTo>
                  <a:lnTo>
                    <a:pt x="85" y="287"/>
                  </a:lnTo>
                  <a:lnTo>
                    <a:pt x="77" y="294"/>
                  </a:lnTo>
                  <a:lnTo>
                    <a:pt x="62" y="301"/>
                  </a:lnTo>
                  <a:lnTo>
                    <a:pt x="39" y="312"/>
                  </a:lnTo>
                  <a:lnTo>
                    <a:pt x="31" y="320"/>
                  </a:lnTo>
                  <a:lnTo>
                    <a:pt x="32" y="329"/>
                  </a:lnTo>
                  <a:lnTo>
                    <a:pt x="36" y="330"/>
                  </a:lnTo>
                  <a:lnTo>
                    <a:pt x="34" y="341"/>
                  </a:lnTo>
                  <a:lnTo>
                    <a:pt x="20" y="341"/>
                  </a:lnTo>
                  <a:lnTo>
                    <a:pt x="20" y="332"/>
                  </a:lnTo>
                  <a:lnTo>
                    <a:pt x="18" y="322"/>
                  </a:lnTo>
                  <a:lnTo>
                    <a:pt x="17" y="315"/>
                  </a:lnTo>
                  <a:lnTo>
                    <a:pt x="21" y="292"/>
                  </a:lnTo>
                  <a:lnTo>
                    <a:pt x="18" y="277"/>
                  </a:lnTo>
                  <a:lnTo>
                    <a:pt x="11" y="248"/>
                  </a:lnTo>
                  <a:lnTo>
                    <a:pt x="31" y="224"/>
                  </a:lnTo>
                  <a:lnTo>
                    <a:pt x="37" y="209"/>
                  </a:lnTo>
                  <a:lnTo>
                    <a:pt x="39" y="207"/>
                  </a:lnTo>
                  <a:lnTo>
                    <a:pt x="42" y="195"/>
                  </a:lnTo>
                  <a:lnTo>
                    <a:pt x="40" y="189"/>
                  </a:lnTo>
                  <a:lnTo>
                    <a:pt x="41" y="173"/>
                  </a:lnTo>
                  <a:lnTo>
                    <a:pt x="46" y="159"/>
                  </a:lnTo>
                  <a:lnTo>
                    <a:pt x="47" y="133"/>
                  </a:lnTo>
                  <a:lnTo>
                    <a:pt x="38" y="126"/>
                  </a:lnTo>
                  <a:lnTo>
                    <a:pt x="29" y="124"/>
                  </a:lnTo>
                  <a:lnTo>
                    <a:pt x="25" y="119"/>
                  </a:lnTo>
                  <a:lnTo>
                    <a:pt x="17" y="115"/>
                  </a:lnTo>
                  <a:lnTo>
                    <a:pt x="2" y="115"/>
                  </a:lnTo>
                  <a:lnTo>
                    <a:pt x="1" y="108"/>
                  </a:lnTo>
                  <a:lnTo>
                    <a:pt x="0" y="93"/>
                  </a:lnTo>
                  <a:lnTo>
                    <a:pt x="56" y="76"/>
                  </a:lnTo>
                  <a:lnTo>
                    <a:pt x="66" y="86"/>
                  </a:lnTo>
                  <a:lnTo>
                    <a:pt x="71" y="84"/>
                  </a:lnTo>
                  <a:lnTo>
                    <a:pt x="78" y="89"/>
                  </a:lnTo>
                  <a:lnTo>
                    <a:pt x="79" y="97"/>
                  </a:lnTo>
                  <a:lnTo>
                    <a:pt x="74" y="107"/>
                  </a:lnTo>
                  <a:lnTo>
                    <a:pt x="75" y="122"/>
                  </a:lnTo>
                  <a:lnTo>
                    <a:pt x="86" y="134"/>
                  </a:lnTo>
                  <a:lnTo>
                    <a:pt x="92" y="120"/>
                  </a:lnTo>
                  <a:lnTo>
                    <a:pt x="100" y="116"/>
                  </a:lnTo>
                  <a:lnTo>
                    <a:pt x="100" y="89"/>
                  </a:lnTo>
                  <a:lnTo>
                    <a:pt x="93" y="74"/>
                  </a:lnTo>
                  <a:lnTo>
                    <a:pt x="87" y="67"/>
                  </a:lnTo>
                  <a:lnTo>
                    <a:pt x="80" y="68"/>
                  </a:lnTo>
                  <a:lnTo>
                    <a:pt x="76" y="40"/>
                  </a:lnTo>
                  <a:lnTo>
                    <a:pt x="82" y="25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3" name="Freeform 127"/>
            <p:cNvSpPr>
              <a:spLocks/>
            </p:cNvSpPr>
            <p:nvPr/>
          </p:nvSpPr>
          <p:spPr bwMode="auto">
            <a:xfrm>
              <a:off x="3694112" y="3005137"/>
              <a:ext cx="347663" cy="422275"/>
            </a:xfrm>
            <a:custGeom>
              <a:avLst/>
              <a:gdLst>
                <a:gd name="T0" fmla="*/ 2147483647 w 219"/>
                <a:gd name="T1" fmla="*/ 2147483647 h 266"/>
                <a:gd name="T2" fmla="*/ 2147483647 w 219"/>
                <a:gd name="T3" fmla="*/ 2147483647 h 266"/>
                <a:gd name="T4" fmla="*/ 2147483647 w 219"/>
                <a:gd name="T5" fmla="*/ 2147483647 h 266"/>
                <a:gd name="T6" fmla="*/ 2147483647 w 219"/>
                <a:gd name="T7" fmla="*/ 2147483647 h 266"/>
                <a:gd name="T8" fmla="*/ 2147483647 w 219"/>
                <a:gd name="T9" fmla="*/ 2147483647 h 266"/>
                <a:gd name="T10" fmla="*/ 2147483647 w 219"/>
                <a:gd name="T11" fmla="*/ 2147483647 h 266"/>
                <a:gd name="T12" fmla="*/ 2147483647 w 219"/>
                <a:gd name="T13" fmla="*/ 2147483647 h 266"/>
                <a:gd name="T14" fmla="*/ 2147483647 w 219"/>
                <a:gd name="T15" fmla="*/ 2147483647 h 266"/>
                <a:gd name="T16" fmla="*/ 2147483647 w 219"/>
                <a:gd name="T17" fmla="*/ 2147483647 h 266"/>
                <a:gd name="T18" fmla="*/ 2147483647 w 219"/>
                <a:gd name="T19" fmla="*/ 2147483647 h 266"/>
                <a:gd name="T20" fmla="*/ 2147483647 w 219"/>
                <a:gd name="T21" fmla="*/ 2147483647 h 266"/>
                <a:gd name="T22" fmla="*/ 2147483647 w 219"/>
                <a:gd name="T23" fmla="*/ 2147483647 h 266"/>
                <a:gd name="T24" fmla="*/ 2147483647 w 219"/>
                <a:gd name="T25" fmla="*/ 2147483647 h 266"/>
                <a:gd name="T26" fmla="*/ 2147483647 w 219"/>
                <a:gd name="T27" fmla="*/ 2147483647 h 266"/>
                <a:gd name="T28" fmla="*/ 2147483647 w 219"/>
                <a:gd name="T29" fmla="*/ 2147483647 h 266"/>
                <a:gd name="T30" fmla="*/ 2147483647 w 219"/>
                <a:gd name="T31" fmla="*/ 2147483647 h 266"/>
                <a:gd name="T32" fmla="*/ 0 w 219"/>
                <a:gd name="T33" fmla="*/ 2147483647 h 266"/>
                <a:gd name="T34" fmla="*/ 2147483647 w 219"/>
                <a:gd name="T35" fmla="*/ 2147483647 h 266"/>
                <a:gd name="T36" fmla="*/ 2147483647 w 219"/>
                <a:gd name="T37" fmla="*/ 2147483647 h 266"/>
                <a:gd name="T38" fmla="*/ 2147483647 w 219"/>
                <a:gd name="T39" fmla="*/ 2147483647 h 266"/>
                <a:gd name="T40" fmla="*/ 2147483647 w 219"/>
                <a:gd name="T41" fmla="*/ 2147483647 h 266"/>
                <a:gd name="T42" fmla="*/ 2147483647 w 219"/>
                <a:gd name="T43" fmla="*/ 2147483647 h 266"/>
                <a:gd name="T44" fmla="*/ 2147483647 w 219"/>
                <a:gd name="T45" fmla="*/ 2147483647 h 266"/>
                <a:gd name="T46" fmla="*/ 2147483647 w 219"/>
                <a:gd name="T47" fmla="*/ 2147483647 h 266"/>
                <a:gd name="T48" fmla="*/ 2147483647 w 219"/>
                <a:gd name="T49" fmla="*/ 0 h 266"/>
                <a:gd name="T50" fmla="*/ 2147483647 w 219"/>
                <a:gd name="T51" fmla="*/ 2147483647 h 266"/>
                <a:gd name="T52" fmla="*/ 2147483647 w 219"/>
                <a:gd name="T53" fmla="*/ 2147483647 h 266"/>
                <a:gd name="T54" fmla="*/ 2147483647 w 219"/>
                <a:gd name="T55" fmla="*/ 2147483647 h 266"/>
                <a:gd name="T56" fmla="*/ 2147483647 w 219"/>
                <a:gd name="T57" fmla="*/ 2147483647 h 266"/>
                <a:gd name="T58" fmla="*/ 2147483647 w 219"/>
                <a:gd name="T59" fmla="*/ 2147483647 h 266"/>
                <a:gd name="T60" fmla="*/ 2147483647 w 219"/>
                <a:gd name="T61" fmla="*/ 2147483647 h 266"/>
                <a:gd name="T62" fmla="*/ 2147483647 w 219"/>
                <a:gd name="T63" fmla="*/ 2147483647 h 266"/>
                <a:gd name="T64" fmla="*/ 2147483647 w 219"/>
                <a:gd name="T65" fmla="*/ 2147483647 h 266"/>
                <a:gd name="T66" fmla="*/ 2147483647 w 219"/>
                <a:gd name="T67" fmla="*/ 2147483647 h 266"/>
                <a:gd name="T68" fmla="*/ 2147483647 w 219"/>
                <a:gd name="T69" fmla="*/ 2147483647 h 266"/>
                <a:gd name="T70" fmla="*/ 2147483647 w 219"/>
                <a:gd name="T71" fmla="*/ 2147483647 h 266"/>
                <a:gd name="T72" fmla="*/ 2147483647 w 219"/>
                <a:gd name="T73" fmla="*/ 2147483647 h 266"/>
                <a:gd name="T74" fmla="*/ 2147483647 w 219"/>
                <a:gd name="T75" fmla="*/ 2147483647 h 266"/>
                <a:gd name="T76" fmla="*/ 2147483647 w 219"/>
                <a:gd name="T77" fmla="*/ 2147483647 h 26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19"/>
                <a:gd name="T118" fmla="*/ 0 h 266"/>
                <a:gd name="T119" fmla="*/ 219 w 219"/>
                <a:gd name="T120" fmla="*/ 266 h 26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19" h="266">
                  <a:moveTo>
                    <a:pt x="86" y="266"/>
                  </a:moveTo>
                  <a:lnTo>
                    <a:pt x="74" y="251"/>
                  </a:lnTo>
                  <a:lnTo>
                    <a:pt x="63" y="236"/>
                  </a:lnTo>
                  <a:lnTo>
                    <a:pt x="51" y="231"/>
                  </a:lnTo>
                  <a:lnTo>
                    <a:pt x="43" y="225"/>
                  </a:lnTo>
                  <a:lnTo>
                    <a:pt x="33" y="225"/>
                  </a:lnTo>
                  <a:lnTo>
                    <a:pt x="24" y="229"/>
                  </a:lnTo>
                  <a:lnTo>
                    <a:pt x="15" y="227"/>
                  </a:lnTo>
                  <a:lnTo>
                    <a:pt x="8" y="234"/>
                  </a:lnTo>
                  <a:lnTo>
                    <a:pt x="7" y="223"/>
                  </a:lnTo>
                  <a:lnTo>
                    <a:pt x="12" y="213"/>
                  </a:lnTo>
                  <a:lnTo>
                    <a:pt x="15" y="193"/>
                  </a:lnTo>
                  <a:lnTo>
                    <a:pt x="13" y="173"/>
                  </a:lnTo>
                  <a:lnTo>
                    <a:pt x="11" y="162"/>
                  </a:lnTo>
                  <a:lnTo>
                    <a:pt x="14" y="152"/>
                  </a:lnTo>
                  <a:lnTo>
                    <a:pt x="9" y="142"/>
                  </a:lnTo>
                  <a:lnTo>
                    <a:pt x="0" y="133"/>
                  </a:lnTo>
                  <a:lnTo>
                    <a:pt x="4" y="126"/>
                  </a:lnTo>
                  <a:lnTo>
                    <a:pt x="75" y="126"/>
                  </a:lnTo>
                  <a:lnTo>
                    <a:pt x="72" y="96"/>
                  </a:lnTo>
                  <a:lnTo>
                    <a:pt x="77" y="86"/>
                  </a:lnTo>
                  <a:lnTo>
                    <a:pt x="93" y="84"/>
                  </a:lnTo>
                  <a:lnTo>
                    <a:pt x="94" y="31"/>
                  </a:lnTo>
                  <a:lnTo>
                    <a:pt x="153" y="32"/>
                  </a:lnTo>
                  <a:lnTo>
                    <a:pt x="153" y="0"/>
                  </a:lnTo>
                  <a:lnTo>
                    <a:pt x="219" y="51"/>
                  </a:lnTo>
                  <a:lnTo>
                    <a:pt x="192" y="51"/>
                  </a:lnTo>
                  <a:lnTo>
                    <a:pt x="200" y="141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07" y="247"/>
                  </a:lnTo>
                  <a:lnTo>
                    <a:pt x="134" y="248"/>
                  </a:lnTo>
                  <a:lnTo>
                    <a:pt x="131" y="252"/>
                  </a:lnTo>
                  <a:lnTo>
                    <a:pt x="124" y="251"/>
                  </a:lnTo>
                  <a:lnTo>
                    <a:pt x="114" y="255"/>
                  </a:lnTo>
                  <a:lnTo>
                    <a:pt x="101" y="249"/>
                  </a:lnTo>
                  <a:lnTo>
                    <a:pt x="95" y="250"/>
                  </a:lnTo>
                  <a:lnTo>
                    <a:pt x="92" y="262"/>
                  </a:lnTo>
                  <a:lnTo>
                    <a:pt x="86" y="266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4" name="Freeform 128"/>
            <p:cNvSpPr>
              <a:spLocks/>
            </p:cNvSpPr>
            <p:nvPr/>
          </p:nvSpPr>
          <p:spPr bwMode="auto">
            <a:xfrm>
              <a:off x="5127625" y="4213225"/>
              <a:ext cx="85725" cy="249238"/>
            </a:xfrm>
            <a:custGeom>
              <a:avLst/>
              <a:gdLst>
                <a:gd name="T0" fmla="*/ 2147483647 w 54"/>
                <a:gd name="T1" fmla="*/ 2147483647 h 157"/>
                <a:gd name="T2" fmla="*/ 2147483647 w 54"/>
                <a:gd name="T3" fmla="*/ 2147483647 h 157"/>
                <a:gd name="T4" fmla="*/ 2147483647 w 54"/>
                <a:gd name="T5" fmla="*/ 2147483647 h 157"/>
                <a:gd name="T6" fmla="*/ 2147483647 w 54"/>
                <a:gd name="T7" fmla="*/ 2147483647 h 157"/>
                <a:gd name="T8" fmla="*/ 2147483647 w 54"/>
                <a:gd name="T9" fmla="*/ 2147483647 h 157"/>
                <a:gd name="T10" fmla="*/ 2147483647 w 54"/>
                <a:gd name="T11" fmla="*/ 2147483647 h 157"/>
                <a:gd name="T12" fmla="*/ 2147483647 w 54"/>
                <a:gd name="T13" fmla="*/ 2147483647 h 157"/>
                <a:gd name="T14" fmla="*/ 2147483647 w 54"/>
                <a:gd name="T15" fmla="*/ 2147483647 h 157"/>
                <a:gd name="T16" fmla="*/ 2147483647 w 54"/>
                <a:gd name="T17" fmla="*/ 2147483647 h 157"/>
                <a:gd name="T18" fmla="*/ 2147483647 w 54"/>
                <a:gd name="T19" fmla="*/ 2147483647 h 157"/>
                <a:gd name="T20" fmla="*/ 2147483647 w 54"/>
                <a:gd name="T21" fmla="*/ 2147483647 h 157"/>
                <a:gd name="T22" fmla="*/ 2147483647 w 54"/>
                <a:gd name="T23" fmla="*/ 2147483647 h 157"/>
                <a:gd name="T24" fmla="*/ 2147483647 w 54"/>
                <a:gd name="T25" fmla="*/ 2147483647 h 157"/>
                <a:gd name="T26" fmla="*/ 2147483647 w 54"/>
                <a:gd name="T27" fmla="*/ 2147483647 h 157"/>
                <a:gd name="T28" fmla="*/ 2147483647 w 54"/>
                <a:gd name="T29" fmla="*/ 2147483647 h 157"/>
                <a:gd name="T30" fmla="*/ 2147483647 w 54"/>
                <a:gd name="T31" fmla="*/ 2147483647 h 157"/>
                <a:gd name="T32" fmla="*/ 0 w 54"/>
                <a:gd name="T33" fmla="*/ 2147483647 h 157"/>
                <a:gd name="T34" fmla="*/ 2147483647 w 54"/>
                <a:gd name="T35" fmla="*/ 2147483647 h 157"/>
                <a:gd name="T36" fmla="*/ 2147483647 w 54"/>
                <a:gd name="T37" fmla="*/ 2147483647 h 157"/>
                <a:gd name="T38" fmla="*/ 2147483647 w 54"/>
                <a:gd name="T39" fmla="*/ 2147483647 h 157"/>
                <a:gd name="T40" fmla="*/ 2147483647 w 54"/>
                <a:gd name="T41" fmla="*/ 2147483647 h 157"/>
                <a:gd name="T42" fmla="*/ 2147483647 w 54"/>
                <a:gd name="T43" fmla="*/ 2147483647 h 157"/>
                <a:gd name="T44" fmla="*/ 2147483647 w 54"/>
                <a:gd name="T45" fmla="*/ 2147483647 h 157"/>
                <a:gd name="T46" fmla="*/ 2147483647 w 54"/>
                <a:gd name="T47" fmla="*/ 0 h 157"/>
                <a:gd name="T48" fmla="*/ 2147483647 w 54"/>
                <a:gd name="T49" fmla="*/ 2147483647 h 157"/>
                <a:gd name="T50" fmla="*/ 2147483647 w 54"/>
                <a:gd name="T51" fmla="*/ 2147483647 h 157"/>
                <a:gd name="T52" fmla="*/ 2147483647 w 54"/>
                <a:gd name="T53" fmla="*/ 2147483647 h 157"/>
                <a:gd name="T54" fmla="*/ 2147483647 w 54"/>
                <a:gd name="T55" fmla="*/ 2147483647 h 15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4"/>
                <a:gd name="T85" fmla="*/ 0 h 157"/>
                <a:gd name="T86" fmla="*/ 54 w 54"/>
                <a:gd name="T87" fmla="*/ 157 h 15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4" h="157">
                  <a:moveTo>
                    <a:pt x="36" y="48"/>
                  </a:moveTo>
                  <a:lnTo>
                    <a:pt x="30" y="63"/>
                  </a:lnTo>
                  <a:lnTo>
                    <a:pt x="34" y="91"/>
                  </a:lnTo>
                  <a:lnTo>
                    <a:pt x="41" y="90"/>
                  </a:lnTo>
                  <a:lnTo>
                    <a:pt x="47" y="97"/>
                  </a:lnTo>
                  <a:lnTo>
                    <a:pt x="54" y="112"/>
                  </a:lnTo>
                  <a:lnTo>
                    <a:pt x="54" y="139"/>
                  </a:lnTo>
                  <a:lnTo>
                    <a:pt x="46" y="143"/>
                  </a:lnTo>
                  <a:lnTo>
                    <a:pt x="40" y="157"/>
                  </a:lnTo>
                  <a:lnTo>
                    <a:pt x="29" y="145"/>
                  </a:lnTo>
                  <a:lnTo>
                    <a:pt x="28" y="130"/>
                  </a:lnTo>
                  <a:lnTo>
                    <a:pt x="33" y="120"/>
                  </a:lnTo>
                  <a:lnTo>
                    <a:pt x="32" y="112"/>
                  </a:lnTo>
                  <a:lnTo>
                    <a:pt x="25" y="107"/>
                  </a:lnTo>
                  <a:lnTo>
                    <a:pt x="20" y="109"/>
                  </a:lnTo>
                  <a:lnTo>
                    <a:pt x="10" y="99"/>
                  </a:lnTo>
                  <a:lnTo>
                    <a:pt x="0" y="93"/>
                  </a:lnTo>
                  <a:lnTo>
                    <a:pt x="6" y="74"/>
                  </a:lnTo>
                  <a:lnTo>
                    <a:pt x="12" y="67"/>
                  </a:lnTo>
                  <a:lnTo>
                    <a:pt x="9" y="50"/>
                  </a:lnTo>
                  <a:lnTo>
                    <a:pt x="13" y="33"/>
                  </a:lnTo>
                  <a:lnTo>
                    <a:pt x="17" y="27"/>
                  </a:lnTo>
                  <a:lnTo>
                    <a:pt x="13" y="10"/>
                  </a:lnTo>
                  <a:lnTo>
                    <a:pt x="4" y="0"/>
                  </a:lnTo>
                  <a:lnTo>
                    <a:pt x="22" y="4"/>
                  </a:lnTo>
                  <a:lnTo>
                    <a:pt x="25" y="10"/>
                  </a:lnTo>
                  <a:lnTo>
                    <a:pt x="32" y="20"/>
                  </a:lnTo>
                  <a:lnTo>
                    <a:pt x="36" y="4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5" name="Freeform 129"/>
            <p:cNvSpPr>
              <a:spLocks noEditPoints="1"/>
            </p:cNvSpPr>
            <p:nvPr/>
          </p:nvSpPr>
          <p:spPr bwMode="auto">
            <a:xfrm>
              <a:off x="7096125" y="3681413"/>
              <a:ext cx="557213" cy="201613"/>
            </a:xfrm>
            <a:custGeom>
              <a:avLst/>
              <a:gdLst>
                <a:gd name="T0" fmla="*/ 2147483647 w 1439"/>
                <a:gd name="T1" fmla="*/ 2147483647 h 524"/>
                <a:gd name="T2" fmla="*/ 2147483647 w 1439"/>
                <a:gd name="T3" fmla="*/ 2147483647 h 524"/>
                <a:gd name="T4" fmla="*/ 2147483647 w 1439"/>
                <a:gd name="T5" fmla="*/ 2147483647 h 524"/>
                <a:gd name="T6" fmla="*/ 2147483647 w 1439"/>
                <a:gd name="T7" fmla="*/ 2147483647 h 524"/>
                <a:gd name="T8" fmla="*/ 2147483647 w 1439"/>
                <a:gd name="T9" fmla="*/ 2147483647 h 524"/>
                <a:gd name="T10" fmla="*/ 2147483647 w 1439"/>
                <a:gd name="T11" fmla="*/ 2147483647 h 524"/>
                <a:gd name="T12" fmla="*/ 2147483647 w 1439"/>
                <a:gd name="T13" fmla="*/ 2147483647 h 524"/>
                <a:gd name="T14" fmla="*/ 2147483647 w 1439"/>
                <a:gd name="T15" fmla="*/ 2147483647 h 524"/>
                <a:gd name="T16" fmla="*/ 2147483647 w 1439"/>
                <a:gd name="T17" fmla="*/ 2147483647 h 524"/>
                <a:gd name="T18" fmla="*/ 2147483647 w 1439"/>
                <a:gd name="T19" fmla="*/ 2147483647 h 524"/>
                <a:gd name="T20" fmla="*/ 2147483647 w 1439"/>
                <a:gd name="T21" fmla="*/ 2147483647 h 524"/>
                <a:gd name="T22" fmla="*/ 2147483647 w 1439"/>
                <a:gd name="T23" fmla="*/ 2147483647 h 524"/>
                <a:gd name="T24" fmla="*/ 2147483647 w 1439"/>
                <a:gd name="T25" fmla="*/ 2147483647 h 524"/>
                <a:gd name="T26" fmla="*/ 2147483647 w 1439"/>
                <a:gd name="T27" fmla="*/ 2147483647 h 524"/>
                <a:gd name="T28" fmla="*/ 2147483647 w 1439"/>
                <a:gd name="T29" fmla="*/ 2147483647 h 524"/>
                <a:gd name="T30" fmla="*/ 2147483647 w 1439"/>
                <a:gd name="T31" fmla="*/ 2147483647 h 524"/>
                <a:gd name="T32" fmla="*/ 2147483647 w 1439"/>
                <a:gd name="T33" fmla="*/ 2147483647 h 524"/>
                <a:gd name="T34" fmla="*/ 2147483647 w 1439"/>
                <a:gd name="T35" fmla="*/ 2147483647 h 524"/>
                <a:gd name="T36" fmla="*/ 2147483647 w 1439"/>
                <a:gd name="T37" fmla="*/ 2147483647 h 524"/>
                <a:gd name="T38" fmla="*/ 2147483647 w 1439"/>
                <a:gd name="T39" fmla="*/ 2147483647 h 524"/>
                <a:gd name="T40" fmla="*/ 2147483647 w 1439"/>
                <a:gd name="T41" fmla="*/ 2147483647 h 524"/>
                <a:gd name="T42" fmla="*/ 2147483647 w 1439"/>
                <a:gd name="T43" fmla="*/ 2147483647 h 524"/>
                <a:gd name="T44" fmla="*/ 2147483647 w 1439"/>
                <a:gd name="T45" fmla="*/ 2147483647 h 524"/>
                <a:gd name="T46" fmla="*/ 2147483647 w 1439"/>
                <a:gd name="T47" fmla="*/ 2147483647 h 524"/>
                <a:gd name="T48" fmla="*/ 2147483647 w 1439"/>
                <a:gd name="T49" fmla="*/ 2147483647 h 524"/>
                <a:gd name="T50" fmla="*/ 2147483647 w 1439"/>
                <a:gd name="T51" fmla="*/ 2147483647 h 524"/>
                <a:gd name="T52" fmla="*/ 2147483647 w 1439"/>
                <a:gd name="T53" fmla="*/ 2147483647 h 524"/>
                <a:gd name="T54" fmla="*/ 2147483647 w 1439"/>
                <a:gd name="T55" fmla="*/ 2147483647 h 524"/>
                <a:gd name="T56" fmla="*/ 2147483647 w 1439"/>
                <a:gd name="T57" fmla="*/ 0 h 524"/>
                <a:gd name="T58" fmla="*/ 2147483647 w 1439"/>
                <a:gd name="T59" fmla="*/ 0 h 524"/>
                <a:gd name="T60" fmla="*/ 2147483647 w 1439"/>
                <a:gd name="T61" fmla="*/ 2147483647 h 524"/>
                <a:gd name="T62" fmla="*/ 2147483647 w 1439"/>
                <a:gd name="T63" fmla="*/ 2147483647 h 524"/>
                <a:gd name="T64" fmla="*/ 2147483647 w 1439"/>
                <a:gd name="T65" fmla="*/ 2147483647 h 524"/>
                <a:gd name="T66" fmla="*/ 2147483647 w 1439"/>
                <a:gd name="T67" fmla="*/ 2147483647 h 524"/>
                <a:gd name="T68" fmla="*/ 2147483647 w 1439"/>
                <a:gd name="T69" fmla="*/ 2147483647 h 524"/>
                <a:gd name="T70" fmla="*/ 2147483647 w 1439"/>
                <a:gd name="T71" fmla="*/ 2147483647 h 524"/>
                <a:gd name="T72" fmla="*/ 2147483647 w 1439"/>
                <a:gd name="T73" fmla="*/ 2147483647 h 524"/>
                <a:gd name="T74" fmla="*/ 2147483647 w 1439"/>
                <a:gd name="T75" fmla="*/ 2147483647 h 524"/>
                <a:gd name="T76" fmla="*/ 2147483647 w 1439"/>
                <a:gd name="T77" fmla="*/ 2147483647 h 524"/>
                <a:gd name="T78" fmla="*/ 2147483647 w 1439"/>
                <a:gd name="T79" fmla="*/ 2147483647 h 524"/>
                <a:gd name="T80" fmla="*/ 2147483647 w 1439"/>
                <a:gd name="T81" fmla="*/ 2147483647 h 524"/>
                <a:gd name="T82" fmla="*/ 2147483647 w 1439"/>
                <a:gd name="T83" fmla="*/ 2147483647 h 524"/>
                <a:gd name="T84" fmla="*/ 2147483647 w 1439"/>
                <a:gd name="T85" fmla="*/ 2147483647 h 524"/>
                <a:gd name="T86" fmla="*/ 2147483647 w 1439"/>
                <a:gd name="T87" fmla="*/ 2147483647 h 524"/>
                <a:gd name="T88" fmla="*/ 2147483647 w 1439"/>
                <a:gd name="T89" fmla="*/ 2147483647 h 524"/>
                <a:gd name="T90" fmla="*/ 2147483647 w 1439"/>
                <a:gd name="T91" fmla="*/ 2147483647 h 524"/>
                <a:gd name="T92" fmla="*/ 2147483647 w 1439"/>
                <a:gd name="T93" fmla="*/ 2147483647 h 524"/>
                <a:gd name="T94" fmla="*/ 2147483647 w 1439"/>
                <a:gd name="T95" fmla="*/ 2147483647 h 524"/>
                <a:gd name="T96" fmla="*/ 2147483647 w 1439"/>
                <a:gd name="T97" fmla="*/ 2147483647 h 524"/>
                <a:gd name="T98" fmla="*/ 2147483647 w 1439"/>
                <a:gd name="T99" fmla="*/ 2147483647 h 524"/>
                <a:gd name="T100" fmla="*/ 2147483647 w 1439"/>
                <a:gd name="T101" fmla="*/ 2147483647 h 524"/>
                <a:gd name="T102" fmla="*/ 2147483647 w 1439"/>
                <a:gd name="T103" fmla="*/ 2147483647 h 524"/>
                <a:gd name="T104" fmla="*/ 2147483647 w 1439"/>
                <a:gd name="T105" fmla="*/ 2147483647 h 524"/>
                <a:gd name="T106" fmla="*/ 2147483647 w 1439"/>
                <a:gd name="T107" fmla="*/ 2147483647 h 524"/>
                <a:gd name="T108" fmla="*/ 2147483647 w 1439"/>
                <a:gd name="T109" fmla="*/ 2147483647 h 524"/>
                <a:gd name="T110" fmla="*/ 2147483647 w 1439"/>
                <a:gd name="T111" fmla="*/ 2147483647 h 524"/>
                <a:gd name="T112" fmla="*/ 2147483647 w 1439"/>
                <a:gd name="T113" fmla="*/ 2147483647 h 524"/>
                <a:gd name="T114" fmla="*/ 2147483647 w 1439"/>
                <a:gd name="T115" fmla="*/ 2147483647 h 524"/>
                <a:gd name="T116" fmla="*/ 2147483647 w 1439"/>
                <a:gd name="T117" fmla="*/ 2147483647 h 524"/>
                <a:gd name="T118" fmla="*/ 0 w 1439"/>
                <a:gd name="T119" fmla="*/ 2147483647 h 524"/>
                <a:gd name="T120" fmla="*/ 2147483647 w 1439"/>
                <a:gd name="T121" fmla="*/ 2147483647 h 524"/>
                <a:gd name="T122" fmla="*/ 2147483647 w 1439"/>
                <a:gd name="T123" fmla="*/ 2147483647 h 5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39"/>
                <a:gd name="T187" fmla="*/ 0 h 524"/>
                <a:gd name="T188" fmla="*/ 1439 w 1439"/>
                <a:gd name="T189" fmla="*/ 524 h 52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39" h="524">
                  <a:moveTo>
                    <a:pt x="1401" y="208"/>
                  </a:moveTo>
                  <a:lnTo>
                    <a:pt x="1346" y="237"/>
                  </a:lnTo>
                  <a:lnTo>
                    <a:pt x="1281" y="223"/>
                  </a:lnTo>
                  <a:lnTo>
                    <a:pt x="1194" y="223"/>
                  </a:lnTo>
                  <a:lnTo>
                    <a:pt x="1171" y="320"/>
                  </a:lnTo>
                  <a:lnTo>
                    <a:pt x="1143" y="349"/>
                  </a:lnTo>
                  <a:lnTo>
                    <a:pt x="1107" y="468"/>
                  </a:lnTo>
                  <a:lnTo>
                    <a:pt x="1045" y="486"/>
                  </a:lnTo>
                  <a:lnTo>
                    <a:pt x="974" y="462"/>
                  </a:lnTo>
                  <a:lnTo>
                    <a:pt x="938" y="469"/>
                  </a:lnTo>
                  <a:lnTo>
                    <a:pt x="894" y="512"/>
                  </a:lnTo>
                  <a:lnTo>
                    <a:pt x="846" y="506"/>
                  </a:lnTo>
                  <a:lnTo>
                    <a:pt x="798" y="524"/>
                  </a:lnTo>
                  <a:lnTo>
                    <a:pt x="746" y="476"/>
                  </a:lnTo>
                  <a:lnTo>
                    <a:pt x="733" y="419"/>
                  </a:lnTo>
                  <a:lnTo>
                    <a:pt x="788" y="448"/>
                  </a:lnTo>
                  <a:lnTo>
                    <a:pt x="846" y="432"/>
                  </a:lnTo>
                  <a:lnTo>
                    <a:pt x="860" y="360"/>
                  </a:lnTo>
                  <a:lnTo>
                    <a:pt x="892" y="344"/>
                  </a:lnTo>
                  <a:lnTo>
                    <a:pt x="981" y="325"/>
                  </a:lnTo>
                  <a:lnTo>
                    <a:pt x="1033" y="258"/>
                  </a:lnTo>
                  <a:lnTo>
                    <a:pt x="1068" y="204"/>
                  </a:lnTo>
                  <a:lnTo>
                    <a:pt x="1104" y="248"/>
                  </a:lnTo>
                  <a:lnTo>
                    <a:pt x="1119" y="219"/>
                  </a:lnTo>
                  <a:lnTo>
                    <a:pt x="1155" y="222"/>
                  </a:lnTo>
                  <a:lnTo>
                    <a:pt x="1157" y="168"/>
                  </a:lnTo>
                  <a:lnTo>
                    <a:pt x="1159" y="126"/>
                  </a:lnTo>
                  <a:lnTo>
                    <a:pt x="1214" y="66"/>
                  </a:lnTo>
                  <a:lnTo>
                    <a:pt x="1248" y="0"/>
                  </a:lnTo>
                  <a:lnTo>
                    <a:pt x="1278" y="0"/>
                  </a:lnTo>
                  <a:lnTo>
                    <a:pt x="1319" y="43"/>
                  </a:lnTo>
                  <a:lnTo>
                    <a:pt x="1325" y="80"/>
                  </a:lnTo>
                  <a:lnTo>
                    <a:pt x="1375" y="103"/>
                  </a:lnTo>
                  <a:lnTo>
                    <a:pt x="1439" y="129"/>
                  </a:lnTo>
                  <a:lnTo>
                    <a:pt x="1436" y="162"/>
                  </a:lnTo>
                  <a:lnTo>
                    <a:pt x="1385" y="167"/>
                  </a:lnTo>
                  <a:lnTo>
                    <a:pt x="1401" y="208"/>
                  </a:lnTo>
                  <a:moveTo>
                    <a:pt x="75" y="61"/>
                  </a:moveTo>
                  <a:lnTo>
                    <a:pt x="83" y="105"/>
                  </a:lnTo>
                  <a:lnTo>
                    <a:pt x="133" y="95"/>
                  </a:lnTo>
                  <a:lnTo>
                    <a:pt x="155" y="60"/>
                  </a:lnTo>
                  <a:lnTo>
                    <a:pt x="173" y="68"/>
                  </a:lnTo>
                  <a:lnTo>
                    <a:pt x="220" y="119"/>
                  </a:lnTo>
                  <a:lnTo>
                    <a:pt x="254" y="176"/>
                  </a:lnTo>
                  <a:lnTo>
                    <a:pt x="260" y="233"/>
                  </a:lnTo>
                  <a:lnTo>
                    <a:pt x="253" y="272"/>
                  </a:lnTo>
                  <a:lnTo>
                    <a:pt x="261" y="301"/>
                  </a:lnTo>
                  <a:lnTo>
                    <a:pt x="268" y="352"/>
                  </a:lnTo>
                  <a:lnTo>
                    <a:pt x="295" y="375"/>
                  </a:lnTo>
                  <a:lnTo>
                    <a:pt x="326" y="451"/>
                  </a:lnTo>
                  <a:lnTo>
                    <a:pt x="325" y="479"/>
                  </a:lnTo>
                  <a:lnTo>
                    <a:pt x="271" y="485"/>
                  </a:lnTo>
                  <a:lnTo>
                    <a:pt x="199" y="422"/>
                  </a:lnTo>
                  <a:lnTo>
                    <a:pt x="109" y="354"/>
                  </a:lnTo>
                  <a:lnTo>
                    <a:pt x="99" y="311"/>
                  </a:lnTo>
                  <a:lnTo>
                    <a:pt x="54" y="254"/>
                  </a:lnTo>
                  <a:lnTo>
                    <a:pt x="42" y="184"/>
                  </a:lnTo>
                  <a:lnTo>
                    <a:pt x="13" y="137"/>
                  </a:lnTo>
                  <a:lnTo>
                    <a:pt x="18" y="75"/>
                  </a:lnTo>
                  <a:lnTo>
                    <a:pt x="0" y="39"/>
                  </a:lnTo>
                  <a:lnTo>
                    <a:pt x="12" y="24"/>
                  </a:lnTo>
                  <a:lnTo>
                    <a:pt x="75" y="61"/>
                  </a:lnTo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6" name="Freeform 130"/>
            <p:cNvSpPr>
              <a:spLocks/>
            </p:cNvSpPr>
            <p:nvPr/>
          </p:nvSpPr>
          <p:spPr bwMode="auto">
            <a:xfrm>
              <a:off x="4519612" y="4467225"/>
              <a:ext cx="384175" cy="400050"/>
            </a:xfrm>
            <a:custGeom>
              <a:avLst/>
              <a:gdLst>
                <a:gd name="T0" fmla="*/ 2147483647 w 242"/>
                <a:gd name="T1" fmla="*/ 2147483647 h 252"/>
                <a:gd name="T2" fmla="*/ 2147483647 w 242"/>
                <a:gd name="T3" fmla="*/ 2147483647 h 252"/>
                <a:gd name="T4" fmla="*/ 2147483647 w 242"/>
                <a:gd name="T5" fmla="*/ 2147483647 h 252"/>
                <a:gd name="T6" fmla="*/ 2147483647 w 242"/>
                <a:gd name="T7" fmla="*/ 2147483647 h 252"/>
                <a:gd name="T8" fmla="*/ 2147483647 w 242"/>
                <a:gd name="T9" fmla="*/ 2147483647 h 252"/>
                <a:gd name="T10" fmla="*/ 2147483647 w 242"/>
                <a:gd name="T11" fmla="*/ 2147483647 h 252"/>
                <a:gd name="T12" fmla="*/ 2147483647 w 242"/>
                <a:gd name="T13" fmla="*/ 2147483647 h 252"/>
                <a:gd name="T14" fmla="*/ 2147483647 w 242"/>
                <a:gd name="T15" fmla="*/ 2147483647 h 252"/>
                <a:gd name="T16" fmla="*/ 2147483647 w 242"/>
                <a:gd name="T17" fmla="*/ 2147483647 h 252"/>
                <a:gd name="T18" fmla="*/ 2147483647 w 242"/>
                <a:gd name="T19" fmla="*/ 2147483647 h 252"/>
                <a:gd name="T20" fmla="*/ 2147483647 w 242"/>
                <a:gd name="T21" fmla="*/ 2147483647 h 252"/>
                <a:gd name="T22" fmla="*/ 2147483647 w 242"/>
                <a:gd name="T23" fmla="*/ 2147483647 h 252"/>
                <a:gd name="T24" fmla="*/ 2147483647 w 242"/>
                <a:gd name="T25" fmla="*/ 2147483647 h 252"/>
                <a:gd name="T26" fmla="*/ 0 w 242"/>
                <a:gd name="T27" fmla="*/ 2147483647 h 252"/>
                <a:gd name="T28" fmla="*/ 2147483647 w 242"/>
                <a:gd name="T29" fmla="*/ 2147483647 h 252"/>
                <a:gd name="T30" fmla="*/ 2147483647 w 242"/>
                <a:gd name="T31" fmla="*/ 0 h 252"/>
                <a:gd name="T32" fmla="*/ 2147483647 w 242"/>
                <a:gd name="T33" fmla="*/ 2147483647 h 252"/>
                <a:gd name="T34" fmla="*/ 2147483647 w 242"/>
                <a:gd name="T35" fmla="*/ 2147483647 h 252"/>
                <a:gd name="T36" fmla="*/ 2147483647 w 242"/>
                <a:gd name="T37" fmla="*/ 2147483647 h 252"/>
                <a:gd name="T38" fmla="*/ 2147483647 w 242"/>
                <a:gd name="T39" fmla="*/ 2147483647 h 252"/>
                <a:gd name="T40" fmla="*/ 2147483647 w 242"/>
                <a:gd name="T41" fmla="*/ 2147483647 h 252"/>
                <a:gd name="T42" fmla="*/ 2147483647 w 242"/>
                <a:gd name="T43" fmla="*/ 2147483647 h 252"/>
                <a:gd name="T44" fmla="*/ 2147483647 w 242"/>
                <a:gd name="T45" fmla="*/ 2147483647 h 252"/>
                <a:gd name="T46" fmla="*/ 2147483647 w 242"/>
                <a:gd name="T47" fmla="*/ 2147483647 h 252"/>
                <a:gd name="T48" fmla="*/ 2147483647 w 242"/>
                <a:gd name="T49" fmla="*/ 2147483647 h 252"/>
                <a:gd name="T50" fmla="*/ 2147483647 w 242"/>
                <a:gd name="T51" fmla="*/ 2147483647 h 252"/>
                <a:gd name="T52" fmla="*/ 2147483647 w 242"/>
                <a:gd name="T53" fmla="*/ 2147483647 h 252"/>
                <a:gd name="T54" fmla="*/ 2147483647 w 242"/>
                <a:gd name="T55" fmla="*/ 2147483647 h 252"/>
                <a:gd name="T56" fmla="*/ 2147483647 w 242"/>
                <a:gd name="T57" fmla="*/ 2147483647 h 252"/>
                <a:gd name="T58" fmla="*/ 2147483647 w 242"/>
                <a:gd name="T59" fmla="*/ 2147483647 h 252"/>
                <a:gd name="T60" fmla="*/ 2147483647 w 242"/>
                <a:gd name="T61" fmla="*/ 2147483647 h 252"/>
                <a:gd name="T62" fmla="*/ 2147483647 w 242"/>
                <a:gd name="T63" fmla="*/ 2147483647 h 252"/>
                <a:gd name="T64" fmla="*/ 2147483647 w 242"/>
                <a:gd name="T65" fmla="*/ 2147483647 h 252"/>
                <a:gd name="T66" fmla="*/ 2147483647 w 242"/>
                <a:gd name="T67" fmla="*/ 2147483647 h 252"/>
                <a:gd name="T68" fmla="*/ 2147483647 w 242"/>
                <a:gd name="T69" fmla="*/ 2147483647 h 252"/>
                <a:gd name="T70" fmla="*/ 2147483647 w 242"/>
                <a:gd name="T71" fmla="*/ 2147483647 h 252"/>
                <a:gd name="T72" fmla="*/ 2147483647 w 242"/>
                <a:gd name="T73" fmla="*/ 2147483647 h 252"/>
                <a:gd name="T74" fmla="*/ 2147483647 w 242"/>
                <a:gd name="T75" fmla="*/ 2147483647 h 252"/>
                <a:gd name="T76" fmla="*/ 2147483647 w 242"/>
                <a:gd name="T77" fmla="*/ 2147483647 h 252"/>
                <a:gd name="T78" fmla="*/ 2147483647 w 242"/>
                <a:gd name="T79" fmla="*/ 2147483647 h 252"/>
                <a:gd name="T80" fmla="*/ 2147483647 w 242"/>
                <a:gd name="T81" fmla="*/ 2147483647 h 252"/>
                <a:gd name="T82" fmla="*/ 2147483647 w 242"/>
                <a:gd name="T83" fmla="*/ 2147483647 h 252"/>
                <a:gd name="T84" fmla="*/ 2147483647 w 242"/>
                <a:gd name="T85" fmla="*/ 2147483647 h 252"/>
                <a:gd name="T86" fmla="*/ 2147483647 w 242"/>
                <a:gd name="T87" fmla="*/ 2147483647 h 2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42"/>
                <a:gd name="T133" fmla="*/ 0 h 252"/>
                <a:gd name="T134" fmla="*/ 242 w 242"/>
                <a:gd name="T135" fmla="*/ 252 h 2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42" h="252">
                  <a:moveTo>
                    <a:pt x="76" y="242"/>
                  </a:moveTo>
                  <a:lnTo>
                    <a:pt x="64" y="226"/>
                  </a:lnTo>
                  <a:lnTo>
                    <a:pt x="58" y="211"/>
                  </a:lnTo>
                  <a:lnTo>
                    <a:pt x="54" y="191"/>
                  </a:lnTo>
                  <a:lnTo>
                    <a:pt x="50" y="176"/>
                  </a:lnTo>
                  <a:lnTo>
                    <a:pt x="45" y="144"/>
                  </a:lnTo>
                  <a:lnTo>
                    <a:pt x="46" y="119"/>
                  </a:lnTo>
                  <a:lnTo>
                    <a:pt x="44" y="108"/>
                  </a:lnTo>
                  <a:lnTo>
                    <a:pt x="37" y="99"/>
                  </a:lnTo>
                  <a:lnTo>
                    <a:pt x="28" y="82"/>
                  </a:lnTo>
                  <a:lnTo>
                    <a:pt x="19" y="57"/>
                  </a:lnTo>
                  <a:lnTo>
                    <a:pt x="15" y="44"/>
                  </a:lnTo>
                  <a:lnTo>
                    <a:pt x="1" y="24"/>
                  </a:lnTo>
                  <a:lnTo>
                    <a:pt x="0" y="8"/>
                  </a:lnTo>
                  <a:lnTo>
                    <a:pt x="9" y="4"/>
                  </a:lnTo>
                  <a:lnTo>
                    <a:pt x="20" y="0"/>
                  </a:lnTo>
                  <a:lnTo>
                    <a:pt x="32" y="1"/>
                  </a:lnTo>
                  <a:lnTo>
                    <a:pt x="42" y="10"/>
                  </a:lnTo>
                  <a:lnTo>
                    <a:pt x="45" y="9"/>
                  </a:lnTo>
                  <a:lnTo>
                    <a:pt x="119" y="8"/>
                  </a:lnTo>
                  <a:lnTo>
                    <a:pt x="131" y="18"/>
                  </a:lnTo>
                  <a:lnTo>
                    <a:pt x="175" y="21"/>
                  </a:lnTo>
                  <a:lnTo>
                    <a:pt x="208" y="13"/>
                  </a:lnTo>
                  <a:lnTo>
                    <a:pt x="223" y="8"/>
                  </a:lnTo>
                  <a:lnTo>
                    <a:pt x="235" y="9"/>
                  </a:lnTo>
                  <a:lnTo>
                    <a:pt x="242" y="14"/>
                  </a:lnTo>
                  <a:lnTo>
                    <a:pt x="242" y="15"/>
                  </a:lnTo>
                  <a:lnTo>
                    <a:pt x="232" y="20"/>
                  </a:lnTo>
                  <a:lnTo>
                    <a:pt x="226" y="20"/>
                  </a:lnTo>
                  <a:lnTo>
                    <a:pt x="214" y="28"/>
                  </a:lnTo>
                  <a:lnTo>
                    <a:pt x="208" y="20"/>
                  </a:lnTo>
                  <a:lnTo>
                    <a:pt x="179" y="27"/>
                  </a:lnTo>
                  <a:lnTo>
                    <a:pt x="166" y="28"/>
                  </a:lnTo>
                  <a:lnTo>
                    <a:pt x="163" y="102"/>
                  </a:lnTo>
                  <a:lnTo>
                    <a:pt x="145" y="102"/>
                  </a:lnTo>
                  <a:lnTo>
                    <a:pt x="143" y="163"/>
                  </a:lnTo>
                  <a:lnTo>
                    <a:pt x="139" y="240"/>
                  </a:lnTo>
                  <a:lnTo>
                    <a:pt x="123" y="250"/>
                  </a:lnTo>
                  <a:lnTo>
                    <a:pt x="114" y="252"/>
                  </a:lnTo>
                  <a:lnTo>
                    <a:pt x="103" y="248"/>
                  </a:lnTo>
                  <a:lnTo>
                    <a:pt x="95" y="246"/>
                  </a:lnTo>
                  <a:lnTo>
                    <a:pt x="92" y="238"/>
                  </a:lnTo>
                  <a:lnTo>
                    <a:pt x="85" y="232"/>
                  </a:lnTo>
                  <a:lnTo>
                    <a:pt x="76" y="24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7" name="Freeform 132"/>
            <p:cNvSpPr>
              <a:spLocks/>
            </p:cNvSpPr>
            <p:nvPr/>
          </p:nvSpPr>
          <p:spPr bwMode="auto">
            <a:xfrm>
              <a:off x="4191000" y="3135312"/>
              <a:ext cx="446088" cy="388938"/>
            </a:xfrm>
            <a:custGeom>
              <a:avLst/>
              <a:gdLst>
                <a:gd name="T0" fmla="*/ 2147483647 w 281"/>
                <a:gd name="T1" fmla="*/ 2147483647 h 245"/>
                <a:gd name="T2" fmla="*/ 2147483647 w 281"/>
                <a:gd name="T3" fmla="*/ 2147483647 h 245"/>
                <a:gd name="T4" fmla="*/ 2147483647 w 281"/>
                <a:gd name="T5" fmla="*/ 2147483647 h 245"/>
                <a:gd name="T6" fmla="*/ 2147483647 w 281"/>
                <a:gd name="T7" fmla="*/ 2147483647 h 245"/>
                <a:gd name="T8" fmla="*/ 2147483647 w 281"/>
                <a:gd name="T9" fmla="*/ 2147483647 h 245"/>
                <a:gd name="T10" fmla="*/ 0 w 281"/>
                <a:gd name="T11" fmla="*/ 2147483647 h 245"/>
                <a:gd name="T12" fmla="*/ 2147483647 w 281"/>
                <a:gd name="T13" fmla="*/ 2147483647 h 245"/>
                <a:gd name="T14" fmla="*/ 2147483647 w 281"/>
                <a:gd name="T15" fmla="*/ 2147483647 h 245"/>
                <a:gd name="T16" fmla="*/ 2147483647 w 281"/>
                <a:gd name="T17" fmla="*/ 2147483647 h 245"/>
                <a:gd name="T18" fmla="*/ 2147483647 w 281"/>
                <a:gd name="T19" fmla="*/ 2147483647 h 245"/>
                <a:gd name="T20" fmla="*/ 2147483647 w 281"/>
                <a:gd name="T21" fmla="*/ 2147483647 h 245"/>
                <a:gd name="T22" fmla="*/ 2147483647 w 281"/>
                <a:gd name="T23" fmla="*/ 2147483647 h 245"/>
                <a:gd name="T24" fmla="*/ 2147483647 w 281"/>
                <a:gd name="T25" fmla="*/ 2147483647 h 245"/>
                <a:gd name="T26" fmla="*/ 2147483647 w 281"/>
                <a:gd name="T27" fmla="*/ 2147483647 h 245"/>
                <a:gd name="T28" fmla="*/ 2147483647 w 281"/>
                <a:gd name="T29" fmla="*/ 2147483647 h 245"/>
                <a:gd name="T30" fmla="*/ 2147483647 w 281"/>
                <a:gd name="T31" fmla="*/ 2147483647 h 245"/>
                <a:gd name="T32" fmla="*/ 2147483647 w 281"/>
                <a:gd name="T33" fmla="*/ 0 h 245"/>
                <a:gd name="T34" fmla="*/ 2147483647 w 281"/>
                <a:gd name="T35" fmla="*/ 2147483647 h 245"/>
                <a:gd name="T36" fmla="*/ 2147483647 w 281"/>
                <a:gd name="T37" fmla="*/ 2147483647 h 245"/>
                <a:gd name="T38" fmla="*/ 2147483647 w 281"/>
                <a:gd name="T39" fmla="*/ 2147483647 h 245"/>
                <a:gd name="T40" fmla="*/ 2147483647 w 281"/>
                <a:gd name="T41" fmla="*/ 2147483647 h 245"/>
                <a:gd name="T42" fmla="*/ 2147483647 w 281"/>
                <a:gd name="T43" fmla="*/ 2147483647 h 245"/>
                <a:gd name="T44" fmla="*/ 2147483647 w 281"/>
                <a:gd name="T45" fmla="*/ 2147483647 h 245"/>
                <a:gd name="T46" fmla="*/ 2147483647 w 281"/>
                <a:gd name="T47" fmla="*/ 2147483647 h 245"/>
                <a:gd name="T48" fmla="*/ 2147483647 w 281"/>
                <a:gd name="T49" fmla="*/ 2147483647 h 245"/>
                <a:gd name="T50" fmla="*/ 2147483647 w 281"/>
                <a:gd name="T51" fmla="*/ 2147483647 h 245"/>
                <a:gd name="T52" fmla="*/ 2147483647 w 281"/>
                <a:gd name="T53" fmla="*/ 2147483647 h 245"/>
                <a:gd name="T54" fmla="*/ 2147483647 w 281"/>
                <a:gd name="T55" fmla="*/ 2147483647 h 245"/>
                <a:gd name="T56" fmla="*/ 2147483647 w 281"/>
                <a:gd name="T57" fmla="*/ 2147483647 h 245"/>
                <a:gd name="T58" fmla="*/ 2147483647 w 281"/>
                <a:gd name="T59" fmla="*/ 2147483647 h 245"/>
                <a:gd name="T60" fmla="*/ 2147483647 w 281"/>
                <a:gd name="T61" fmla="*/ 2147483647 h 245"/>
                <a:gd name="T62" fmla="*/ 2147483647 w 281"/>
                <a:gd name="T63" fmla="*/ 2147483647 h 245"/>
                <a:gd name="T64" fmla="*/ 2147483647 w 281"/>
                <a:gd name="T65" fmla="*/ 2147483647 h 245"/>
                <a:gd name="T66" fmla="*/ 2147483647 w 281"/>
                <a:gd name="T67" fmla="*/ 2147483647 h 245"/>
                <a:gd name="T68" fmla="*/ 2147483647 w 281"/>
                <a:gd name="T69" fmla="*/ 2147483647 h 245"/>
                <a:gd name="T70" fmla="*/ 2147483647 w 281"/>
                <a:gd name="T71" fmla="*/ 2147483647 h 245"/>
                <a:gd name="T72" fmla="*/ 2147483647 w 281"/>
                <a:gd name="T73" fmla="*/ 2147483647 h 245"/>
                <a:gd name="T74" fmla="*/ 2147483647 w 281"/>
                <a:gd name="T75" fmla="*/ 2147483647 h 245"/>
                <a:gd name="T76" fmla="*/ 2147483647 w 281"/>
                <a:gd name="T77" fmla="*/ 2147483647 h 245"/>
                <a:gd name="T78" fmla="*/ 2147483647 w 281"/>
                <a:gd name="T79" fmla="*/ 2147483647 h 245"/>
                <a:gd name="T80" fmla="*/ 2147483647 w 281"/>
                <a:gd name="T81" fmla="*/ 2147483647 h 245"/>
                <a:gd name="T82" fmla="*/ 2147483647 w 281"/>
                <a:gd name="T83" fmla="*/ 2147483647 h 245"/>
                <a:gd name="T84" fmla="*/ 2147483647 w 281"/>
                <a:gd name="T85" fmla="*/ 2147483647 h 245"/>
                <a:gd name="T86" fmla="*/ 2147483647 w 281"/>
                <a:gd name="T87" fmla="*/ 2147483647 h 245"/>
                <a:gd name="T88" fmla="*/ 2147483647 w 281"/>
                <a:gd name="T89" fmla="*/ 2147483647 h 245"/>
                <a:gd name="T90" fmla="*/ 2147483647 w 281"/>
                <a:gd name="T91" fmla="*/ 2147483647 h 245"/>
                <a:gd name="T92" fmla="*/ 2147483647 w 281"/>
                <a:gd name="T93" fmla="*/ 2147483647 h 245"/>
                <a:gd name="T94" fmla="*/ 2147483647 w 281"/>
                <a:gd name="T95" fmla="*/ 2147483647 h 245"/>
                <a:gd name="T96" fmla="*/ 2147483647 w 281"/>
                <a:gd name="T97" fmla="*/ 2147483647 h 245"/>
                <a:gd name="T98" fmla="*/ 2147483647 w 281"/>
                <a:gd name="T99" fmla="*/ 2147483647 h 245"/>
                <a:gd name="T100" fmla="*/ 2147483647 w 281"/>
                <a:gd name="T101" fmla="*/ 2147483647 h 245"/>
                <a:gd name="T102" fmla="*/ 2147483647 w 281"/>
                <a:gd name="T103" fmla="*/ 2147483647 h 245"/>
                <a:gd name="T104" fmla="*/ 2147483647 w 281"/>
                <a:gd name="T105" fmla="*/ 2147483647 h 245"/>
                <a:gd name="T106" fmla="*/ 2147483647 w 281"/>
                <a:gd name="T107" fmla="*/ 2147483647 h 245"/>
                <a:gd name="T108" fmla="*/ 2147483647 w 281"/>
                <a:gd name="T109" fmla="*/ 2147483647 h 245"/>
                <a:gd name="T110" fmla="*/ 2147483647 w 281"/>
                <a:gd name="T111" fmla="*/ 2147483647 h 245"/>
                <a:gd name="T112" fmla="*/ 2147483647 w 281"/>
                <a:gd name="T113" fmla="*/ 2147483647 h 245"/>
                <a:gd name="T114" fmla="*/ 2147483647 w 281"/>
                <a:gd name="T115" fmla="*/ 2147483647 h 24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81"/>
                <a:gd name="T175" fmla="*/ 0 h 245"/>
                <a:gd name="T176" fmla="*/ 281 w 281"/>
                <a:gd name="T177" fmla="*/ 245 h 24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81" h="245">
                  <a:moveTo>
                    <a:pt x="34" y="239"/>
                  </a:moveTo>
                  <a:lnTo>
                    <a:pt x="34" y="225"/>
                  </a:lnTo>
                  <a:lnTo>
                    <a:pt x="13" y="220"/>
                  </a:lnTo>
                  <a:lnTo>
                    <a:pt x="12" y="210"/>
                  </a:lnTo>
                  <a:lnTo>
                    <a:pt x="2" y="197"/>
                  </a:lnTo>
                  <a:lnTo>
                    <a:pt x="0" y="187"/>
                  </a:lnTo>
                  <a:lnTo>
                    <a:pt x="1" y="177"/>
                  </a:lnTo>
                  <a:lnTo>
                    <a:pt x="13" y="176"/>
                  </a:lnTo>
                  <a:lnTo>
                    <a:pt x="19" y="169"/>
                  </a:lnTo>
                  <a:lnTo>
                    <a:pt x="44" y="167"/>
                  </a:lnTo>
                  <a:lnTo>
                    <a:pt x="60" y="164"/>
                  </a:lnTo>
                  <a:lnTo>
                    <a:pt x="62" y="151"/>
                  </a:lnTo>
                  <a:lnTo>
                    <a:pt x="72" y="137"/>
                  </a:lnTo>
                  <a:lnTo>
                    <a:pt x="71" y="89"/>
                  </a:lnTo>
                  <a:lnTo>
                    <a:pt x="97" y="80"/>
                  </a:lnTo>
                  <a:lnTo>
                    <a:pt x="149" y="39"/>
                  </a:lnTo>
                  <a:lnTo>
                    <a:pt x="209" y="0"/>
                  </a:lnTo>
                  <a:lnTo>
                    <a:pt x="238" y="9"/>
                  </a:lnTo>
                  <a:lnTo>
                    <a:pt x="248" y="20"/>
                  </a:lnTo>
                  <a:lnTo>
                    <a:pt x="261" y="12"/>
                  </a:lnTo>
                  <a:lnTo>
                    <a:pt x="266" y="45"/>
                  </a:lnTo>
                  <a:lnTo>
                    <a:pt x="273" y="50"/>
                  </a:lnTo>
                  <a:lnTo>
                    <a:pt x="274" y="57"/>
                  </a:lnTo>
                  <a:lnTo>
                    <a:pt x="281" y="64"/>
                  </a:lnTo>
                  <a:lnTo>
                    <a:pt x="278" y="73"/>
                  </a:lnTo>
                  <a:lnTo>
                    <a:pt x="271" y="115"/>
                  </a:lnTo>
                  <a:lnTo>
                    <a:pt x="271" y="142"/>
                  </a:lnTo>
                  <a:lnTo>
                    <a:pt x="248" y="162"/>
                  </a:lnTo>
                  <a:lnTo>
                    <a:pt x="241" y="189"/>
                  </a:lnTo>
                  <a:lnTo>
                    <a:pt x="249" y="197"/>
                  </a:lnTo>
                  <a:lnTo>
                    <a:pt x="249" y="210"/>
                  </a:lnTo>
                  <a:lnTo>
                    <a:pt x="260" y="210"/>
                  </a:lnTo>
                  <a:lnTo>
                    <a:pt x="259" y="220"/>
                  </a:lnTo>
                  <a:lnTo>
                    <a:pt x="254" y="221"/>
                  </a:lnTo>
                  <a:lnTo>
                    <a:pt x="253" y="228"/>
                  </a:lnTo>
                  <a:lnTo>
                    <a:pt x="250" y="228"/>
                  </a:lnTo>
                  <a:lnTo>
                    <a:pt x="237" y="206"/>
                  </a:lnTo>
                  <a:lnTo>
                    <a:pt x="233" y="205"/>
                  </a:lnTo>
                  <a:lnTo>
                    <a:pt x="219" y="216"/>
                  </a:lnTo>
                  <a:lnTo>
                    <a:pt x="205" y="210"/>
                  </a:lnTo>
                  <a:lnTo>
                    <a:pt x="195" y="209"/>
                  </a:lnTo>
                  <a:lnTo>
                    <a:pt x="189" y="212"/>
                  </a:lnTo>
                  <a:lnTo>
                    <a:pt x="179" y="212"/>
                  </a:lnTo>
                  <a:lnTo>
                    <a:pt x="168" y="220"/>
                  </a:lnTo>
                  <a:lnTo>
                    <a:pt x="159" y="221"/>
                  </a:lnTo>
                  <a:lnTo>
                    <a:pt x="137" y="210"/>
                  </a:lnTo>
                  <a:lnTo>
                    <a:pt x="128" y="215"/>
                  </a:lnTo>
                  <a:lnTo>
                    <a:pt x="119" y="215"/>
                  </a:lnTo>
                  <a:lnTo>
                    <a:pt x="112" y="207"/>
                  </a:lnTo>
                  <a:lnTo>
                    <a:pt x="93" y="199"/>
                  </a:lnTo>
                  <a:lnTo>
                    <a:pt x="74" y="202"/>
                  </a:lnTo>
                  <a:lnTo>
                    <a:pt x="69" y="206"/>
                  </a:lnTo>
                  <a:lnTo>
                    <a:pt x="67" y="218"/>
                  </a:lnTo>
                  <a:lnTo>
                    <a:pt x="61" y="227"/>
                  </a:lnTo>
                  <a:lnTo>
                    <a:pt x="60" y="245"/>
                  </a:lnTo>
                  <a:lnTo>
                    <a:pt x="46" y="233"/>
                  </a:lnTo>
                  <a:lnTo>
                    <a:pt x="40" y="233"/>
                  </a:lnTo>
                  <a:lnTo>
                    <a:pt x="34" y="23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8" name="Freeform 133"/>
            <p:cNvSpPr>
              <a:spLocks/>
            </p:cNvSpPr>
            <p:nvPr/>
          </p:nvSpPr>
          <p:spPr bwMode="auto">
            <a:xfrm>
              <a:off x="4260850" y="3451225"/>
              <a:ext cx="342900" cy="317500"/>
            </a:xfrm>
            <a:custGeom>
              <a:avLst/>
              <a:gdLst>
                <a:gd name="T0" fmla="*/ 2147483647 w 216"/>
                <a:gd name="T1" fmla="*/ 2147483647 h 200"/>
                <a:gd name="T2" fmla="*/ 2147483647 w 216"/>
                <a:gd name="T3" fmla="*/ 2147483647 h 200"/>
                <a:gd name="T4" fmla="*/ 2147483647 w 216"/>
                <a:gd name="T5" fmla="*/ 2147483647 h 200"/>
                <a:gd name="T6" fmla="*/ 2147483647 w 216"/>
                <a:gd name="T7" fmla="*/ 2147483647 h 200"/>
                <a:gd name="T8" fmla="*/ 2147483647 w 216"/>
                <a:gd name="T9" fmla="*/ 2147483647 h 200"/>
                <a:gd name="T10" fmla="*/ 2147483647 w 216"/>
                <a:gd name="T11" fmla="*/ 2147483647 h 200"/>
                <a:gd name="T12" fmla="*/ 2147483647 w 216"/>
                <a:gd name="T13" fmla="*/ 2147483647 h 200"/>
                <a:gd name="T14" fmla="*/ 2147483647 w 216"/>
                <a:gd name="T15" fmla="*/ 2147483647 h 200"/>
                <a:gd name="T16" fmla="*/ 2147483647 w 216"/>
                <a:gd name="T17" fmla="*/ 2147483647 h 200"/>
                <a:gd name="T18" fmla="*/ 0 w 216"/>
                <a:gd name="T19" fmla="*/ 2147483647 h 200"/>
                <a:gd name="T20" fmla="*/ 2147483647 w 216"/>
                <a:gd name="T21" fmla="*/ 2147483647 h 200"/>
                <a:gd name="T22" fmla="*/ 0 w 216"/>
                <a:gd name="T23" fmla="*/ 2147483647 h 200"/>
                <a:gd name="T24" fmla="*/ 2147483647 w 216"/>
                <a:gd name="T25" fmla="*/ 2147483647 h 200"/>
                <a:gd name="T26" fmla="*/ 2147483647 w 216"/>
                <a:gd name="T27" fmla="*/ 2147483647 h 200"/>
                <a:gd name="T28" fmla="*/ 2147483647 w 216"/>
                <a:gd name="T29" fmla="*/ 2147483647 h 200"/>
                <a:gd name="T30" fmla="*/ 2147483647 w 216"/>
                <a:gd name="T31" fmla="*/ 2147483647 h 200"/>
                <a:gd name="T32" fmla="*/ 2147483647 w 216"/>
                <a:gd name="T33" fmla="*/ 2147483647 h 200"/>
                <a:gd name="T34" fmla="*/ 2147483647 w 216"/>
                <a:gd name="T35" fmla="*/ 2147483647 h 200"/>
                <a:gd name="T36" fmla="*/ 2147483647 w 216"/>
                <a:gd name="T37" fmla="*/ 2147483647 h 200"/>
                <a:gd name="T38" fmla="*/ 2147483647 w 216"/>
                <a:gd name="T39" fmla="*/ 2147483647 h 200"/>
                <a:gd name="T40" fmla="*/ 2147483647 w 216"/>
                <a:gd name="T41" fmla="*/ 2147483647 h 200"/>
                <a:gd name="T42" fmla="*/ 2147483647 w 216"/>
                <a:gd name="T43" fmla="*/ 2147483647 h 200"/>
                <a:gd name="T44" fmla="*/ 2147483647 w 216"/>
                <a:gd name="T45" fmla="*/ 2147483647 h 200"/>
                <a:gd name="T46" fmla="*/ 2147483647 w 216"/>
                <a:gd name="T47" fmla="*/ 0 h 200"/>
                <a:gd name="T48" fmla="*/ 2147483647 w 216"/>
                <a:gd name="T49" fmla="*/ 2147483647 h 200"/>
                <a:gd name="T50" fmla="*/ 2147483647 w 216"/>
                <a:gd name="T51" fmla="*/ 2147483647 h 200"/>
                <a:gd name="T52" fmla="*/ 2147483647 w 216"/>
                <a:gd name="T53" fmla="*/ 2147483647 h 200"/>
                <a:gd name="T54" fmla="*/ 2147483647 w 216"/>
                <a:gd name="T55" fmla="*/ 2147483647 h 200"/>
                <a:gd name="T56" fmla="*/ 2147483647 w 216"/>
                <a:gd name="T57" fmla="*/ 2147483647 h 200"/>
                <a:gd name="T58" fmla="*/ 2147483647 w 216"/>
                <a:gd name="T59" fmla="*/ 2147483647 h 200"/>
                <a:gd name="T60" fmla="*/ 2147483647 w 216"/>
                <a:gd name="T61" fmla="*/ 2147483647 h 200"/>
                <a:gd name="T62" fmla="*/ 2147483647 w 216"/>
                <a:gd name="T63" fmla="*/ 2147483647 h 200"/>
                <a:gd name="T64" fmla="*/ 2147483647 w 216"/>
                <a:gd name="T65" fmla="*/ 2147483647 h 200"/>
                <a:gd name="T66" fmla="*/ 2147483647 w 216"/>
                <a:gd name="T67" fmla="*/ 2147483647 h 200"/>
                <a:gd name="T68" fmla="*/ 2147483647 w 216"/>
                <a:gd name="T69" fmla="*/ 2147483647 h 200"/>
                <a:gd name="T70" fmla="*/ 2147483647 w 216"/>
                <a:gd name="T71" fmla="*/ 2147483647 h 200"/>
                <a:gd name="T72" fmla="*/ 2147483647 w 216"/>
                <a:gd name="T73" fmla="*/ 2147483647 h 200"/>
                <a:gd name="T74" fmla="*/ 2147483647 w 216"/>
                <a:gd name="T75" fmla="*/ 2147483647 h 200"/>
                <a:gd name="T76" fmla="*/ 2147483647 w 216"/>
                <a:gd name="T77" fmla="*/ 2147483647 h 200"/>
                <a:gd name="T78" fmla="*/ 2147483647 w 216"/>
                <a:gd name="T79" fmla="*/ 2147483647 h 200"/>
                <a:gd name="T80" fmla="*/ 2147483647 w 216"/>
                <a:gd name="T81" fmla="*/ 2147483647 h 200"/>
                <a:gd name="T82" fmla="*/ 2147483647 w 216"/>
                <a:gd name="T83" fmla="*/ 2147483647 h 200"/>
                <a:gd name="T84" fmla="*/ 2147483647 w 216"/>
                <a:gd name="T85" fmla="*/ 2147483647 h 200"/>
                <a:gd name="T86" fmla="*/ 2147483647 w 216"/>
                <a:gd name="T87" fmla="*/ 2147483647 h 200"/>
                <a:gd name="T88" fmla="*/ 2147483647 w 216"/>
                <a:gd name="T89" fmla="*/ 2147483647 h 200"/>
                <a:gd name="T90" fmla="*/ 2147483647 w 216"/>
                <a:gd name="T91" fmla="*/ 2147483647 h 200"/>
                <a:gd name="T92" fmla="*/ 2147483647 w 216"/>
                <a:gd name="T93" fmla="*/ 2147483647 h 200"/>
                <a:gd name="T94" fmla="*/ 2147483647 w 216"/>
                <a:gd name="T95" fmla="*/ 2147483647 h 200"/>
                <a:gd name="T96" fmla="*/ 2147483647 w 216"/>
                <a:gd name="T97" fmla="*/ 2147483647 h 200"/>
                <a:gd name="T98" fmla="*/ 2147483647 w 216"/>
                <a:gd name="T99" fmla="*/ 2147483647 h 200"/>
                <a:gd name="T100" fmla="*/ 2147483647 w 216"/>
                <a:gd name="T101" fmla="*/ 2147483647 h 200"/>
                <a:gd name="T102" fmla="*/ 2147483647 w 216"/>
                <a:gd name="T103" fmla="*/ 2147483647 h 200"/>
                <a:gd name="T104" fmla="*/ 2147483647 w 216"/>
                <a:gd name="T105" fmla="*/ 2147483647 h 200"/>
                <a:gd name="T106" fmla="*/ 2147483647 w 216"/>
                <a:gd name="T107" fmla="*/ 2147483647 h 200"/>
                <a:gd name="T108" fmla="*/ 2147483647 w 216"/>
                <a:gd name="T109" fmla="*/ 2147483647 h 200"/>
                <a:gd name="T110" fmla="*/ 2147483647 w 216"/>
                <a:gd name="T111" fmla="*/ 2147483647 h 200"/>
                <a:gd name="T112" fmla="*/ 2147483647 w 216"/>
                <a:gd name="T113" fmla="*/ 2147483647 h 200"/>
                <a:gd name="T114" fmla="*/ 2147483647 w 216"/>
                <a:gd name="T115" fmla="*/ 2147483647 h 2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6"/>
                <a:gd name="T175" fmla="*/ 0 h 200"/>
                <a:gd name="T176" fmla="*/ 216 w 216"/>
                <a:gd name="T177" fmla="*/ 200 h 2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6" h="200">
                  <a:moveTo>
                    <a:pt x="106" y="189"/>
                  </a:moveTo>
                  <a:lnTo>
                    <a:pt x="87" y="197"/>
                  </a:lnTo>
                  <a:lnTo>
                    <a:pt x="80" y="196"/>
                  </a:lnTo>
                  <a:lnTo>
                    <a:pt x="73" y="200"/>
                  </a:lnTo>
                  <a:lnTo>
                    <a:pt x="59" y="200"/>
                  </a:lnTo>
                  <a:lnTo>
                    <a:pt x="49" y="187"/>
                  </a:lnTo>
                  <a:lnTo>
                    <a:pt x="43" y="172"/>
                  </a:lnTo>
                  <a:lnTo>
                    <a:pt x="30" y="158"/>
                  </a:lnTo>
                  <a:lnTo>
                    <a:pt x="16" y="158"/>
                  </a:lnTo>
                  <a:lnTo>
                    <a:pt x="0" y="158"/>
                  </a:lnTo>
                  <a:lnTo>
                    <a:pt x="1" y="125"/>
                  </a:lnTo>
                  <a:lnTo>
                    <a:pt x="0" y="112"/>
                  </a:lnTo>
                  <a:lnTo>
                    <a:pt x="4" y="98"/>
                  </a:lnTo>
                  <a:lnTo>
                    <a:pt x="9" y="92"/>
                  </a:lnTo>
                  <a:lnTo>
                    <a:pt x="18" y="79"/>
                  </a:lnTo>
                  <a:lnTo>
                    <a:pt x="16" y="74"/>
                  </a:lnTo>
                  <a:lnTo>
                    <a:pt x="20" y="65"/>
                  </a:lnTo>
                  <a:lnTo>
                    <a:pt x="16" y="53"/>
                  </a:lnTo>
                  <a:lnTo>
                    <a:pt x="16" y="46"/>
                  </a:lnTo>
                  <a:lnTo>
                    <a:pt x="17" y="28"/>
                  </a:lnTo>
                  <a:lnTo>
                    <a:pt x="23" y="19"/>
                  </a:lnTo>
                  <a:lnTo>
                    <a:pt x="25" y="7"/>
                  </a:lnTo>
                  <a:lnTo>
                    <a:pt x="30" y="3"/>
                  </a:lnTo>
                  <a:lnTo>
                    <a:pt x="49" y="0"/>
                  </a:lnTo>
                  <a:lnTo>
                    <a:pt x="68" y="8"/>
                  </a:lnTo>
                  <a:lnTo>
                    <a:pt x="75" y="16"/>
                  </a:lnTo>
                  <a:lnTo>
                    <a:pt x="84" y="16"/>
                  </a:lnTo>
                  <a:lnTo>
                    <a:pt x="93" y="11"/>
                  </a:lnTo>
                  <a:lnTo>
                    <a:pt x="115" y="22"/>
                  </a:lnTo>
                  <a:lnTo>
                    <a:pt x="124" y="21"/>
                  </a:lnTo>
                  <a:lnTo>
                    <a:pt x="135" y="13"/>
                  </a:lnTo>
                  <a:lnTo>
                    <a:pt x="145" y="13"/>
                  </a:lnTo>
                  <a:lnTo>
                    <a:pt x="151" y="10"/>
                  </a:lnTo>
                  <a:lnTo>
                    <a:pt x="161" y="11"/>
                  </a:lnTo>
                  <a:lnTo>
                    <a:pt x="175" y="17"/>
                  </a:lnTo>
                  <a:lnTo>
                    <a:pt x="189" y="6"/>
                  </a:lnTo>
                  <a:lnTo>
                    <a:pt x="193" y="7"/>
                  </a:lnTo>
                  <a:lnTo>
                    <a:pt x="206" y="29"/>
                  </a:lnTo>
                  <a:lnTo>
                    <a:pt x="209" y="29"/>
                  </a:lnTo>
                  <a:lnTo>
                    <a:pt x="216" y="37"/>
                  </a:lnTo>
                  <a:lnTo>
                    <a:pt x="214" y="41"/>
                  </a:lnTo>
                  <a:lnTo>
                    <a:pt x="214" y="48"/>
                  </a:lnTo>
                  <a:lnTo>
                    <a:pt x="199" y="64"/>
                  </a:lnTo>
                  <a:lnTo>
                    <a:pt x="194" y="77"/>
                  </a:lnTo>
                  <a:lnTo>
                    <a:pt x="191" y="88"/>
                  </a:lnTo>
                  <a:lnTo>
                    <a:pt x="187" y="93"/>
                  </a:lnTo>
                  <a:lnTo>
                    <a:pt x="184" y="107"/>
                  </a:lnTo>
                  <a:lnTo>
                    <a:pt x="174" y="116"/>
                  </a:lnTo>
                  <a:lnTo>
                    <a:pt x="172" y="126"/>
                  </a:lnTo>
                  <a:lnTo>
                    <a:pt x="167" y="135"/>
                  </a:lnTo>
                  <a:lnTo>
                    <a:pt x="166" y="143"/>
                  </a:lnTo>
                  <a:lnTo>
                    <a:pt x="153" y="150"/>
                  </a:lnTo>
                  <a:lnTo>
                    <a:pt x="143" y="142"/>
                  </a:lnTo>
                  <a:lnTo>
                    <a:pt x="136" y="142"/>
                  </a:lnTo>
                  <a:lnTo>
                    <a:pt x="125" y="154"/>
                  </a:lnTo>
                  <a:lnTo>
                    <a:pt x="120" y="155"/>
                  </a:lnTo>
                  <a:lnTo>
                    <a:pt x="111" y="175"/>
                  </a:lnTo>
                  <a:lnTo>
                    <a:pt x="106" y="18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79" name="Freeform 135"/>
            <p:cNvSpPr>
              <a:spLocks/>
            </p:cNvSpPr>
            <p:nvPr/>
          </p:nvSpPr>
          <p:spPr bwMode="auto">
            <a:xfrm>
              <a:off x="4265612" y="2155825"/>
              <a:ext cx="92075" cy="85725"/>
            </a:xfrm>
            <a:custGeom>
              <a:avLst/>
              <a:gdLst>
                <a:gd name="T0" fmla="*/ 2147483647 w 58"/>
                <a:gd name="T1" fmla="*/ 0 h 54"/>
                <a:gd name="T2" fmla="*/ 2147483647 w 58"/>
                <a:gd name="T3" fmla="*/ 0 h 54"/>
                <a:gd name="T4" fmla="*/ 2147483647 w 58"/>
                <a:gd name="T5" fmla="*/ 2147483647 h 54"/>
                <a:gd name="T6" fmla="*/ 2147483647 w 58"/>
                <a:gd name="T7" fmla="*/ 2147483647 h 54"/>
                <a:gd name="T8" fmla="*/ 2147483647 w 58"/>
                <a:gd name="T9" fmla="*/ 2147483647 h 54"/>
                <a:gd name="T10" fmla="*/ 2147483647 w 58"/>
                <a:gd name="T11" fmla="*/ 2147483647 h 54"/>
                <a:gd name="T12" fmla="*/ 2147483647 w 58"/>
                <a:gd name="T13" fmla="*/ 2147483647 h 54"/>
                <a:gd name="T14" fmla="*/ 2147483647 w 58"/>
                <a:gd name="T15" fmla="*/ 2147483647 h 54"/>
                <a:gd name="T16" fmla="*/ 2147483647 w 58"/>
                <a:gd name="T17" fmla="*/ 2147483647 h 54"/>
                <a:gd name="T18" fmla="*/ 2147483647 w 58"/>
                <a:gd name="T19" fmla="*/ 2147483647 h 54"/>
                <a:gd name="T20" fmla="*/ 0 w 58"/>
                <a:gd name="T21" fmla="*/ 2147483647 h 54"/>
                <a:gd name="T22" fmla="*/ 2147483647 w 58"/>
                <a:gd name="T23" fmla="*/ 2147483647 h 54"/>
                <a:gd name="T24" fmla="*/ 2147483647 w 58"/>
                <a:gd name="T25" fmla="*/ 2147483647 h 54"/>
                <a:gd name="T26" fmla="*/ 2147483647 w 58"/>
                <a:gd name="T27" fmla="*/ 0 h 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8"/>
                <a:gd name="T43" fmla="*/ 0 h 54"/>
                <a:gd name="T44" fmla="*/ 58 w 58"/>
                <a:gd name="T45" fmla="*/ 54 h 5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8" h="54">
                  <a:moveTo>
                    <a:pt x="42" y="0"/>
                  </a:moveTo>
                  <a:lnTo>
                    <a:pt x="55" y="0"/>
                  </a:lnTo>
                  <a:lnTo>
                    <a:pt x="58" y="7"/>
                  </a:lnTo>
                  <a:lnTo>
                    <a:pt x="55" y="25"/>
                  </a:lnTo>
                  <a:lnTo>
                    <a:pt x="51" y="33"/>
                  </a:lnTo>
                  <a:lnTo>
                    <a:pt x="42" y="33"/>
                  </a:lnTo>
                  <a:lnTo>
                    <a:pt x="45" y="54"/>
                  </a:lnTo>
                  <a:lnTo>
                    <a:pt x="36" y="49"/>
                  </a:lnTo>
                  <a:lnTo>
                    <a:pt x="26" y="40"/>
                  </a:lnTo>
                  <a:lnTo>
                    <a:pt x="11" y="44"/>
                  </a:lnTo>
                  <a:lnTo>
                    <a:pt x="0" y="43"/>
                  </a:lnTo>
                  <a:lnTo>
                    <a:pt x="8" y="37"/>
                  </a:lnTo>
                  <a:lnTo>
                    <a:pt x="21" y="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80" name="Freeform 136"/>
            <p:cNvSpPr>
              <a:spLocks/>
            </p:cNvSpPr>
            <p:nvPr/>
          </p:nvSpPr>
          <p:spPr bwMode="auto">
            <a:xfrm>
              <a:off x="4295775" y="1628775"/>
              <a:ext cx="539750" cy="382588"/>
            </a:xfrm>
            <a:custGeom>
              <a:avLst/>
              <a:gdLst>
                <a:gd name="T0" fmla="*/ 2147483647 w 340"/>
                <a:gd name="T1" fmla="*/ 0 h 241"/>
                <a:gd name="T2" fmla="*/ 2147483647 w 340"/>
                <a:gd name="T3" fmla="*/ 2147483647 h 241"/>
                <a:gd name="T4" fmla="*/ 2147483647 w 340"/>
                <a:gd name="T5" fmla="*/ 2147483647 h 241"/>
                <a:gd name="T6" fmla="*/ 2147483647 w 340"/>
                <a:gd name="T7" fmla="*/ 2147483647 h 241"/>
                <a:gd name="T8" fmla="*/ 2147483647 w 340"/>
                <a:gd name="T9" fmla="*/ 2147483647 h 241"/>
                <a:gd name="T10" fmla="*/ 2147483647 w 340"/>
                <a:gd name="T11" fmla="*/ 2147483647 h 241"/>
                <a:gd name="T12" fmla="*/ 2147483647 w 340"/>
                <a:gd name="T13" fmla="*/ 2147483647 h 241"/>
                <a:gd name="T14" fmla="*/ 2147483647 w 340"/>
                <a:gd name="T15" fmla="*/ 2147483647 h 241"/>
                <a:gd name="T16" fmla="*/ 2147483647 w 340"/>
                <a:gd name="T17" fmla="*/ 2147483647 h 241"/>
                <a:gd name="T18" fmla="*/ 2147483647 w 340"/>
                <a:gd name="T19" fmla="*/ 2147483647 h 241"/>
                <a:gd name="T20" fmla="*/ 2147483647 w 340"/>
                <a:gd name="T21" fmla="*/ 2147483647 h 241"/>
                <a:gd name="T22" fmla="*/ 2147483647 w 340"/>
                <a:gd name="T23" fmla="*/ 2147483647 h 241"/>
                <a:gd name="T24" fmla="*/ 2147483647 w 340"/>
                <a:gd name="T25" fmla="*/ 2147483647 h 241"/>
                <a:gd name="T26" fmla="*/ 2147483647 w 340"/>
                <a:gd name="T27" fmla="*/ 2147483647 h 241"/>
                <a:gd name="T28" fmla="*/ 2147483647 w 340"/>
                <a:gd name="T29" fmla="*/ 2147483647 h 241"/>
                <a:gd name="T30" fmla="*/ 2147483647 w 340"/>
                <a:gd name="T31" fmla="*/ 2147483647 h 241"/>
                <a:gd name="T32" fmla="*/ 2147483647 w 340"/>
                <a:gd name="T33" fmla="*/ 2147483647 h 241"/>
                <a:gd name="T34" fmla="*/ 2147483647 w 340"/>
                <a:gd name="T35" fmla="*/ 2147483647 h 241"/>
                <a:gd name="T36" fmla="*/ 2147483647 w 340"/>
                <a:gd name="T37" fmla="*/ 2147483647 h 241"/>
                <a:gd name="T38" fmla="*/ 2147483647 w 340"/>
                <a:gd name="T39" fmla="*/ 2147483647 h 241"/>
                <a:gd name="T40" fmla="*/ 2147483647 w 340"/>
                <a:gd name="T41" fmla="*/ 2147483647 h 241"/>
                <a:gd name="T42" fmla="*/ 2147483647 w 340"/>
                <a:gd name="T43" fmla="*/ 2147483647 h 241"/>
                <a:gd name="T44" fmla="*/ 2147483647 w 340"/>
                <a:gd name="T45" fmla="*/ 2147483647 h 241"/>
                <a:gd name="T46" fmla="*/ 2147483647 w 340"/>
                <a:gd name="T47" fmla="*/ 2147483647 h 241"/>
                <a:gd name="T48" fmla="*/ 2147483647 w 340"/>
                <a:gd name="T49" fmla="*/ 2147483647 h 241"/>
                <a:gd name="T50" fmla="*/ 2147483647 w 340"/>
                <a:gd name="T51" fmla="*/ 2147483647 h 241"/>
                <a:gd name="T52" fmla="*/ 2147483647 w 340"/>
                <a:gd name="T53" fmla="*/ 2147483647 h 241"/>
                <a:gd name="T54" fmla="*/ 2147483647 w 340"/>
                <a:gd name="T55" fmla="*/ 2147483647 h 241"/>
                <a:gd name="T56" fmla="*/ 2147483647 w 340"/>
                <a:gd name="T57" fmla="*/ 2147483647 h 241"/>
                <a:gd name="T58" fmla="*/ 2147483647 w 340"/>
                <a:gd name="T59" fmla="*/ 2147483647 h 241"/>
                <a:gd name="T60" fmla="*/ 2147483647 w 340"/>
                <a:gd name="T61" fmla="*/ 2147483647 h 241"/>
                <a:gd name="T62" fmla="*/ 2147483647 w 340"/>
                <a:gd name="T63" fmla="*/ 2147483647 h 241"/>
                <a:gd name="T64" fmla="*/ 2147483647 w 340"/>
                <a:gd name="T65" fmla="*/ 2147483647 h 241"/>
                <a:gd name="T66" fmla="*/ 2147483647 w 340"/>
                <a:gd name="T67" fmla="*/ 2147483647 h 241"/>
                <a:gd name="T68" fmla="*/ 2147483647 w 340"/>
                <a:gd name="T69" fmla="*/ 2147483647 h 241"/>
                <a:gd name="T70" fmla="*/ 2147483647 w 340"/>
                <a:gd name="T71" fmla="*/ 2147483647 h 241"/>
                <a:gd name="T72" fmla="*/ 2147483647 w 340"/>
                <a:gd name="T73" fmla="*/ 2147483647 h 241"/>
                <a:gd name="T74" fmla="*/ 0 w 340"/>
                <a:gd name="T75" fmla="*/ 2147483647 h 241"/>
                <a:gd name="T76" fmla="*/ 2147483647 w 340"/>
                <a:gd name="T77" fmla="*/ 2147483647 h 241"/>
                <a:gd name="T78" fmla="*/ 2147483647 w 340"/>
                <a:gd name="T79" fmla="*/ 2147483647 h 241"/>
                <a:gd name="T80" fmla="*/ 2147483647 w 340"/>
                <a:gd name="T81" fmla="*/ 2147483647 h 241"/>
                <a:gd name="T82" fmla="*/ 2147483647 w 340"/>
                <a:gd name="T83" fmla="*/ 2147483647 h 241"/>
                <a:gd name="T84" fmla="*/ 2147483647 w 340"/>
                <a:gd name="T85" fmla="*/ 2147483647 h 241"/>
                <a:gd name="T86" fmla="*/ 2147483647 w 340"/>
                <a:gd name="T87" fmla="*/ 2147483647 h 241"/>
                <a:gd name="T88" fmla="*/ 2147483647 w 340"/>
                <a:gd name="T89" fmla="*/ 2147483647 h 241"/>
                <a:gd name="T90" fmla="*/ 2147483647 w 340"/>
                <a:gd name="T91" fmla="*/ 2147483647 h 241"/>
                <a:gd name="T92" fmla="*/ 2147483647 w 340"/>
                <a:gd name="T93" fmla="*/ 2147483647 h 241"/>
                <a:gd name="T94" fmla="*/ 2147483647 w 340"/>
                <a:gd name="T95" fmla="*/ 2147483647 h 241"/>
                <a:gd name="T96" fmla="*/ 2147483647 w 340"/>
                <a:gd name="T97" fmla="*/ 2147483647 h 241"/>
                <a:gd name="T98" fmla="*/ 2147483647 w 340"/>
                <a:gd name="T99" fmla="*/ 0 h 24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0"/>
                <a:gd name="T151" fmla="*/ 0 h 241"/>
                <a:gd name="T152" fmla="*/ 340 w 340"/>
                <a:gd name="T153" fmla="*/ 241 h 24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0" h="241">
                  <a:moveTo>
                    <a:pt x="294" y="0"/>
                  </a:moveTo>
                  <a:lnTo>
                    <a:pt x="338" y="13"/>
                  </a:lnTo>
                  <a:lnTo>
                    <a:pt x="322" y="17"/>
                  </a:lnTo>
                  <a:lnTo>
                    <a:pt x="340" y="28"/>
                  </a:lnTo>
                  <a:lnTo>
                    <a:pt x="319" y="35"/>
                  </a:lnTo>
                  <a:lnTo>
                    <a:pt x="309" y="37"/>
                  </a:lnTo>
                  <a:lnTo>
                    <a:pt x="311" y="24"/>
                  </a:lnTo>
                  <a:lnTo>
                    <a:pt x="293" y="18"/>
                  </a:lnTo>
                  <a:lnTo>
                    <a:pt x="274" y="23"/>
                  </a:lnTo>
                  <a:lnTo>
                    <a:pt x="270" y="36"/>
                  </a:lnTo>
                  <a:lnTo>
                    <a:pt x="259" y="44"/>
                  </a:lnTo>
                  <a:lnTo>
                    <a:pt x="244" y="40"/>
                  </a:lnTo>
                  <a:lnTo>
                    <a:pt x="227" y="40"/>
                  </a:lnTo>
                  <a:lnTo>
                    <a:pt x="210" y="31"/>
                  </a:lnTo>
                  <a:lnTo>
                    <a:pt x="203" y="36"/>
                  </a:lnTo>
                  <a:lnTo>
                    <a:pt x="195" y="37"/>
                  </a:lnTo>
                  <a:lnTo>
                    <a:pt x="195" y="48"/>
                  </a:lnTo>
                  <a:lnTo>
                    <a:pt x="170" y="45"/>
                  </a:lnTo>
                  <a:lnTo>
                    <a:pt x="168" y="55"/>
                  </a:lnTo>
                  <a:lnTo>
                    <a:pt x="155" y="55"/>
                  </a:lnTo>
                  <a:lnTo>
                    <a:pt x="148" y="68"/>
                  </a:lnTo>
                  <a:lnTo>
                    <a:pt x="137" y="88"/>
                  </a:lnTo>
                  <a:lnTo>
                    <a:pt x="118" y="114"/>
                  </a:lnTo>
                  <a:lnTo>
                    <a:pt x="124" y="120"/>
                  </a:lnTo>
                  <a:lnTo>
                    <a:pt x="120" y="127"/>
                  </a:lnTo>
                  <a:lnTo>
                    <a:pt x="106" y="127"/>
                  </a:lnTo>
                  <a:lnTo>
                    <a:pt x="98" y="145"/>
                  </a:lnTo>
                  <a:lnTo>
                    <a:pt x="102" y="170"/>
                  </a:lnTo>
                  <a:lnTo>
                    <a:pt x="112" y="179"/>
                  </a:lnTo>
                  <a:lnTo>
                    <a:pt x="109" y="202"/>
                  </a:lnTo>
                  <a:lnTo>
                    <a:pt x="98" y="215"/>
                  </a:lnTo>
                  <a:lnTo>
                    <a:pt x="92" y="226"/>
                  </a:lnTo>
                  <a:lnTo>
                    <a:pt x="81" y="214"/>
                  </a:lnTo>
                  <a:lnTo>
                    <a:pt x="54" y="237"/>
                  </a:lnTo>
                  <a:lnTo>
                    <a:pt x="34" y="241"/>
                  </a:lnTo>
                  <a:lnTo>
                    <a:pt x="13" y="231"/>
                  </a:lnTo>
                  <a:lnTo>
                    <a:pt x="7" y="211"/>
                  </a:lnTo>
                  <a:lnTo>
                    <a:pt x="0" y="166"/>
                  </a:lnTo>
                  <a:lnTo>
                    <a:pt x="13" y="154"/>
                  </a:lnTo>
                  <a:lnTo>
                    <a:pt x="50" y="139"/>
                  </a:lnTo>
                  <a:lnTo>
                    <a:pt x="76" y="119"/>
                  </a:lnTo>
                  <a:lnTo>
                    <a:pt x="99" y="94"/>
                  </a:lnTo>
                  <a:lnTo>
                    <a:pt x="128" y="59"/>
                  </a:lnTo>
                  <a:lnTo>
                    <a:pt x="149" y="45"/>
                  </a:lnTo>
                  <a:lnTo>
                    <a:pt x="182" y="24"/>
                  </a:lnTo>
                  <a:lnTo>
                    <a:pt x="209" y="16"/>
                  </a:lnTo>
                  <a:lnTo>
                    <a:pt x="231" y="17"/>
                  </a:lnTo>
                  <a:lnTo>
                    <a:pt x="247" y="3"/>
                  </a:lnTo>
                  <a:lnTo>
                    <a:pt x="271" y="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81" name="Freeform 140"/>
            <p:cNvSpPr>
              <a:spLocks/>
            </p:cNvSpPr>
            <p:nvPr/>
          </p:nvSpPr>
          <p:spPr bwMode="auto">
            <a:xfrm>
              <a:off x="6429375" y="2906712"/>
              <a:ext cx="241300" cy="131763"/>
            </a:xfrm>
            <a:custGeom>
              <a:avLst/>
              <a:gdLst>
                <a:gd name="T0" fmla="*/ 2147483647 w 152"/>
                <a:gd name="T1" fmla="*/ 2147483647 h 83"/>
                <a:gd name="T2" fmla="*/ 2147483647 w 152"/>
                <a:gd name="T3" fmla="*/ 2147483647 h 83"/>
                <a:gd name="T4" fmla="*/ 2147483647 w 152"/>
                <a:gd name="T5" fmla="*/ 2147483647 h 83"/>
                <a:gd name="T6" fmla="*/ 2147483647 w 152"/>
                <a:gd name="T7" fmla="*/ 2147483647 h 83"/>
                <a:gd name="T8" fmla="*/ 2147483647 w 152"/>
                <a:gd name="T9" fmla="*/ 2147483647 h 83"/>
                <a:gd name="T10" fmla="*/ 2147483647 w 152"/>
                <a:gd name="T11" fmla="*/ 2147483647 h 83"/>
                <a:gd name="T12" fmla="*/ 2147483647 w 152"/>
                <a:gd name="T13" fmla="*/ 2147483647 h 83"/>
                <a:gd name="T14" fmla="*/ 2147483647 w 152"/>
                <a:gd name="T15" fmla="*/ 2147483647 h 83"/>
                <a:gd name="T16" fmla="*/ 2147483647 w 152"/>
                <a:gd name="T17" fmla="*/ 2147483647 h 83"/>
                <a:gd name="T18" fmla="*/ 2147483647 w 152"/>
                <a:gd name="T19" fmla="*/ 2147483647 h 83"/>
                <a:gd name="T20" fmla="*/ 2147483647 w 152"/>
                <a:gd name="T21" fmla="*/ 2147483647 h 83"/>
                <a:gd name="T22" fmla="*/ 0 w 152"/>
                <a:gd name="T23" fmla="*/ 2147483647 h 83"/>
                <a:gd name="T24" fmla="*/ 2147483647 w 152"/>
                <a:gd name="T25" fmla="*/ 2147483647 h 83"/>
                <a:gd name="T26" fmla="*/ 2147483647 w 152"/>
                <a:gd name="T27" fmla="*/ 2147483647 h 83"/>
                <a:gd name="T28" fmla="*/ 2147483647 w 152"/>
                <a:gd name="T29" fmla="*/ 0 h 83"/>
                <a:gd name="T30" fmla="*/ 2147483647 w 152"/>
                <a:gd name="T31" fmla="*/ 2147483647 h 83"/>
                <a:gd name="T32" fmla="*/ 2147483647 w 152"/>
                <a:gd name="T33" fmla="*/ 2147483647 h 83"/>
                <a:gd name="T34" fmla="*/ 2147483647 w 152"/>
                <a:gd name="T35" fmla="*/ 2147483647 h 83"/>
                <a:gd name="T36" fmla="*/ 2147483647 w 152"/>
                <a:gd name="T37" fmla="*/ 2147483647 h 83"/>
                <a:gd name="T38" fmla="*/ 2147483647 w 152"/>
                <a:gd name="T39" fmla="*/ 2147483647 h 83"/>
                <a:gd name="T40" fmla="*/ 2147483647 w 152"/>
                <a:gd name="T41" fmla="*/ 2147483647 h 83"/>
                <a:gd name="T42" fmla="*/ 2147483647 w 152"/>
                <a:gd name="T43" fmla="*/ 2147483647 h 83"/>
                <a:gd name="T44" fmla="*/ 2147483647 w 152"/>
                <a:gd name="T45" fmla="*/ 2147483647 h 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83"/>
                <a:gd name="T71" fmla="*/ 152 w 152"/>
                <a:gd name="T72" fmla="*/ 83 h 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83">
                  <a:moveTo>
                    <a:pt x="146" y="52"/>
                  </a:moveTo>
                  <a:lnTo>
                    <a:pt x="146" y="61"/>
                  </a:lnTo>
                  <a:lnTo>
                    <a:pt x="152" y="75"/>
                  </a:lnTo>
                  <a:lnTo>
                    <a:pt x="151" y="83"/>
                  </a:lnTo>
                  <a:lnTo>
                    <a:pt x="136" y="83"/>
                  </a:lnTo>
                  <a:lnTo>
                    <a:pt x="114" y="78"/>
                  </a:lnTo>
                  <a:lnTo>
                    <a:pt x="100" y="76"/>
                  </a:lnTo>
                  <a:lnTo>
                    <a:pt x="88" y="66"/>
                  </a:lnTo>
                  <a:lnTo>
                    <a:pt x="63" y="63"/>
                  </a:lnTo>
                  <a:lnTo>
                    <a:pt x="37" y="51"/>
                  </a:lnTo>
                  <a:lnTo>
                    <a:pt x="18" y="41"/>
                  </a:lnTo>
                  <a:lnTo>
                    <a:pt x="0" y="33"/>
                  </a:lnTo>
                  <a:lnTo>
                    <a:pt x="3" y="14"/>
                  </a:lnTo>
                  <a:lnTo>
                    <a:pt x="12" y="4"/>
                  </a:lnTo>
                  <a:lnTo>
                    <a:pt x="18" y="0"/>
                  </a:lnTo>
                  <a:lnTo>
                    <a:pt x="34" y="6"/>
                  </a:lnTo>
                  <a:lnTo>
                    <a:pt x="54" y="19"/>
                  </a:lnTo>
                  <a:lnTo>
                    <a:pt x="65" y="22"/>
                  </a:lnTo>
                  <a:lnTo>
                    <a:pt x="73" y="32"/>
                  </a:lnTo>
                  <a:lnTo>
                    <a:pt x="88" y="36"/>
                  </a:lnTo>
                  <a:lnTo>
                    <a:pt x="104" y="45"/>
                  </a:lnTo>
                  <a:lnTo>
                    <a:pt x="125" y="50"/>
                  </a:lnTo>
                  <a:lnTo>
                    <a:pt x="146" y="5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82" name="Freeform 142"/>
            <p:cNvSpPr>
              <a:spLocks/>
            </p:cNvSpPr>
            <p:nvPr/>
          </p:nvSpPr>
          <p:spPr bwMode="auto">
            <a:xfrm>
              <a:off x="5675312" y="3087687"/>
              <a:ext cx="212725" cy="273050"/>
            </a:xfrm>
            <a:custGeom>
              <a:avLst/>
              <a:gdLst>
                <a:gd name="T0" fmla="*/ 2147483647 w 134"/>
                <a:gd name="T1" fmla="*/ 2147483647 h 172"/>
                <a:gd name="T2" fmla="*/ 2147483647 w 134"/>
                <a:gd name="T3" fmla="*/ 2147483647 h 172"/>
                <a:gd name="T4" fmla="*/ 2147483647 w 134"/>
                <a:gd name="T5" fmla="*/ 2147483647 h 172"/>
                <a:gd name="T6" fmla="*/ 2147483647 w 134"/>
                <a:gd name="T7" fmla="*/ 2147483647 h 172"/>
                <a:gd name="T8" fmla="*/ 2147483647 w 134"/>
                <a:gd name="T9" fmla="*/ 2147483647 h 172"/>
                <a:gd name="T10" fmla="*/ 2147483647 w 134"/>
                <a:gd name="T11" fmla="*/ 2147483647 h 172"/>
                <a:gd name="T12" fmla="*/ 2147483647 w 134"/>
                <a:gd name="T13" fmla="*/ 2147483647 h 172"/>
                <a:gd name="T14" fmla="*/ 2147483647 w 134"/>
                <a:gd name="T15" fmla="*/ 2147483647 h 172"/>
                <a:gd name="T16" fmla="*/ 2147483647 w 134"/>
                <a:gd name="T17" fmla="*/ 2147483647 h 172"/>
                <a:gd name="T18" fmla="*/ 2147483647 w 134"/>
                <a:gd name="T19" fmla="*/ 2147483647 h 172"/>
                <a:gd name="T20" fmla="*/ 2147483647 w 134"/>
                <a:gd name="T21" fmla="*/ 2147483647 h 172"/>
                <a:gd name="T22" fmla="*/ 2147483647 w 134"/>
                <a:gd name="T23" fmla="*/ 2147483647 h 172"/>
                <a:gd name="T24" fmla="*/ 2147483647 w 134"/>
                <a:gd name="T25" fmla="*/ 2147483647 h 172"/>
                <a:gd name="T26" fmla="*/ 2147483647 w 134"/>
                <a:gd name="T27" fmla="*/ 2147483647 h 172"/>
                <a:gd name="T28" fmla="*/ 2147483647 w 134"/>
                <a:gd name="T29" fmla="*/ 2147483647 h 172"/>
                <a:gd name="T30" fmla="*/ 2147483647 w 134"/>
                <a:gd name="T31" fmla="*/ 2147483647 h 172"/>
                <a:gd name="T32" fmla="*/ 2147483647 w 134"/>
                <a:gd name="T33" fmla="*/ 2147483647 h 172"/>
                <a:gd name="T34" fmla="*/ 2147483647 w 134"/>
                <a:gd name="T35" fmla="*/ 2147483647 h 172"/>
                <a:gd name="T36" fmla="*/ 2147483647 w 134"/>
                <a:gd name="T37" fmla="*/ 2147483647 h 172"/>
                <a:gd name="T38" fmla="*/ 0 w 134"/>
                <a:gd name="T39" fmla="*/ 2147483647 h 172"/>
                <a:gd name="T40" fmla="*/ 2147483647 w 134"/>
                <a:gd name="T41" fmla="*/ 2147483647 h 172"/>
                <a:gd name="T42" fmla="*/ 2147483647 w 134"/>
                <a:gd name="T43" fmla="*/ 2147483647 h 172"/>
                <a:gd name="T44" fmla="*/ 2147483647 w 134"/>
                <a:gd name="T45" fmla="*/ 2147483647 h 172"/>
                <a:gd name="T46" fmla="*/ 2147483647 w 134"/>
                <a:gd name="T47" fmla="*/ 2147483647 h 172"/>
                <a:gd name="T48" fmla="*/ 2147483647 w 134"/>
                <a:gd name="T49" fmla="*/ 2147483647 h 172"/>
                <a:gd name="T50" fmla="*/ 2147483647 w 134"/>
                <a:gd name="T51" fmla="*/ 2147483647 h 172"/>
                <a:gd name="T52" fmla="*/ 2147483647 w 134"/>
                <a:gd name="T53" fmla="*/ 2147483647 h 172"/>
                <a:gd name="T54" fmla="*/ 2147483647 w 134"/>
                <a:gd name="T55" fmla="*/ 2147483647 h 172"/>
                <a:gd name="T56" fmla="*/ 2147483647 w 134"/>
                <a:gd name="T57" fmla="*/ 0 h 172"/>
                <a:gd name="T58" fmla="*/ 2147483647 w 134"/>
                <a:gd name="T59" fmla="*/ 0 h 172"/>
                <a:gd name="T60" fmla="*/ 2147483647 w 134"/>
                <a:gd name="T61" fmla="*/ 2147483647 h 172"/>
                <a:gd name="T62" fmla="*/ 2147483647 w 134"/>
                <a:gd name="T63" fmla="*/ 2147483647 h 172"/>
                <a:gd name="T64" fmla="*/ 2147483647 w 134"/>
                <a:gd name="T65" fmla="*/ 2147483647 h 172"/>
                <a:gd name="T66" fmla="*/ 2147483647 w 134"/>
                <a:gd name="T67" fmla="*/ 2147483647 h 172"/>
                <a:gd name="T68" fmla="*/ 2147483647 w 134"/>
                <a:gd name="T69" fmla="*/ 2147483647 h 172"/>
                <a:gd name="T70" fmla="*/ 2147483647 w 134"/>
                <a:gd name="T71" fmla="*/ 2147483647 h 172"/>
                <a:gd name="T72" fmla="*/ 2147483647 w 134"/>
                <a:gd name="T73" fmla="*/ 2147483647 h 172"/>
                <a:gd name="T74" fmla="*/ 2147483647 w 134"/>
                <a:gd name="T75" fmla="*/ 2147483647 h 172"/>
                <a:gd name="T76" fmla="*/ 2147483647 w 134"/>
                <a:gd name="T77" fmla="*/ 2147483647 h 172"/>
                <a:gd name="T78" fmla="*/ 2147483647 w 134"/>
                <a:gd name="T79" fmla="*/ 2147483647 h 172"/>
                <a:gd name="T80" fmla="*/ 2147483647 w 134"/>
                <a:gd name="T81" fmla="*/ 2147483647 h 17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4"/>
                <a:gd name="T124" fmla="*/ 0 h 172"/>
                <a:gd name="T125" fmla="*/ 134 w 134"/>
                <a:gd name="T126" fmla="*/ 172 h 17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4" h="172">
                  <a:moveTo>
                    <a:pt x="120" y="79"/>
                  </a:moveTo>
                  <a:lnTo>
                    <a:pt x="114" y="93"/>
                  </a:lnTo>
                  <a:lnTo>
                    <a:pt x="106" y="92"/>
                  </a:lnTo>
                  <a:lnTo>
                    <a:pt x="103" y="97"/>
                  </a:lnTo>
                  <a:lnTo>
                    <a:pt x="101" y="107"/>
                  </a:lnTo>
                  <a:lnTo>
                    <a:pt x="104" y="121"/>
                  </a:lnTo>
                  <a:lnTo>
                    <a:pt x="103" y="124"/>
                  </a:lnTo>
                  <a:lnTo>
                    <a:pt x="95" y="124"/>
                  </a:lnTo>
                  <a:lnTo>
                    <a:pt x="84" y="132"/>
                  </a:lnTo>
                  <a:lnTo>
                    <a:pt x="83" y="142"/>
                  </a:lnTo>
                  <a:lnTo>
                    <a:pt x="79" y="146"/>
                  </a:lnTo>
                  <a:lnTo>
                    <a:pt x="68" y="146"/>
                  </a:lnTo>
                  <a:lnTo>
                    <a:pt x="61" y="151"/>
                  </a:lnTo>
                  <a:lnTo>
                    <a:pt x="62" y="159"/>
                  </a:lnTo>
                  <a:lnTo>
                    <a:pt x="54" y="165"/>
                  </a:lnTo>
                  <a:lnTo>
                    <a:pt x="43" y="163"/>
                  </a:lnTo>
                  <a:lnTo>
                    <a:pt x="32" y="170"/>
                  </a:lnTo>
                  <a:lnTo>
                    <a:pt x="23" y="172"/>
                  </a:lnTo>
                  <a:lnTo>
                    <a:pt x="16" y="157"/>
                  </a:lnTo>
                  <a:lnTo>
                    <a:pt x="0" y="123"/>
                  </a:lnTo>
                  <a:lnTo>
                    <a:pt x="52" y="102"/>
                  </a:lnTo>
                  <a:lnTo>
                    <a:pt x="60" y="60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4" y="29"/>
                  </a:lnTo>
                  <a:lnTo>
                    <a:pt x="54" y="20"/>
                  </a:lnTo>
                  <a:lnTo>
                    <a:pt x="61" y="16"/>
                  </a:lnTo>
                  <a:lnTo>
                    <a:pt x="58" y="13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76" y="14"/>
                  </a:lnTo>
                  <a:lnTo>
                    <a:pt x="87" y="21"/>
                  </a:lnTo>
                  <a:lnTo>
                    <a:pt x="101" y="24"/>
                  </a:lnTo>
                  <a:lnTo>
                    <a:pt x="112" y="28"/>
                  </a:lnTo>
                  <a:lnTo>
                    <a:pt x="121" y="40"/>
                  </a:lnTo>
                  <a:lnTo>
                    <a:pt x="127" y="47"/>
                  </a:lnTo>
                  <a:lnTo>
                    <a:pt x="134" y="49"/>
                  </a:lnTo>
                  <a:lnTo>
                    <a:pt x="134" y="54"/>
                  </a:lnTo>
                  <a:lnTo>
                    <a:pt x="129" y="66"/>
                  </a:lnTo>
                  <a:lnTo>
                    <a:pt x="127" y="72"/>
                  </a:lnTo>
                  <a:lnTo>
                    <a:pt x="120" y="7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6" name="Freeform 143"/>
            <p:cNvSpPr>
              <a:spLocks/>
            </p:cNvSpPr>
            <p:nvPr/>
          </p:nvSpPr>
          <p:spPr bwMode="auto">
            <a:xfrm>
              <a:off x="5885851" y="2685197"/>
              <a:ext cx="428877" cy="442079"/>
            </a:xfrm>
            <a:custGeom>
              <a:avLst/>
              <a:gdLst>
                <a:gd name="T0" fmla="*/ 232 w 271"/>
                <a:gd name="T1" fmla="*/ 9 h 278"/>
                <a:gd name="T2" fmla="*/ 271 w 271"/>
                <a:gd name="T3" fmla="*/ 33 h 278"/>
                <a:gd name="T4" fmla="*/ 241 w 271"/>
                <a:gd name="T5" fmla="*/ 54 h 278"/>
                <a:gd name="T6" fmla="*/ 207 w 271"/>
                <a:gd name="T7" fmla="*/ 58 h 278"/>
                <a:gd name="T8" fmla="*/ 226 w 271"/>
                <a:gd name="T9" fmla="*/ 90 h 278"/>
                <a:gd name="T10" fmla="*/ 230 w 271"/>
                <a:gd name="T11" fmla="*/ 112 h 278"/>
                <a:gd name="T12" fmla="*/ 221 w 271"/>
                <a:gd name="T13" fmla="*/ 148 h 278"/>
                <a:gd name="T14" fmla="*/ 199 w 271"/>
                <a:gd name="T15" fmla="*/ 191 h 278"/>
                <a:gd name="T16" fmla="*/ 162 w 271"/>
                <a:gd name="T17" fmla="*/ 211 h 278"/>
                <a:gd name="T18" fmla="*/ 180 w 271"/>
                <a:gd name="T19" fmla="*/ 236 h 278"/>
                <a:gd name="T20" fmla="*/ 198 w 271"/>
                <a:gd name="T21" fmla="*/ 265 h 278"/>
                <a:gd name="T22" fmla="*/ 149 w 271"/>
                <a:gd name="T23" fmla="*/ 278 h 278"/>
                <a:gd name="T24" fmla="*/ 127 w 271"/>
                <a:gd name="T25" fmla="*/ 258 h 278"/>
                <a:gd name="T26" fmla="*/ 79 w 271"/>
                <a:gd name="T27" fmla="*/ 246 h 278"/>
                <a:gd name="T28" fmla="*/ 25 w 271"/>
                <a:gd name="T29" fmla="*/ 249 h 278"/>
                <a:gd name="T30" fmla="*/ 53 w 271"/>
                <a:gd name="T31" fmla="*/ 214 h 278"/>
                <a:gd name="T32" fmla="*/ 41 w 271"/>
                <a:gd name="T33" fmla="*/ 202 h 278"/>
                <a:gd name="T34" fmla="*/ 19 w 271"/>
                <a:gd name="T35" fmla="*/ 174 h 278"/>
                <a:gd name="T36" fmla="*/ 0 w 271"/>
                <a:gd name="T37" fmla="*/ 151 h 278"/>
                <a:gd name="T38" fmla="*/ 48 w 271"/>
                <a:gd name="T39" fmla="*/ 158 h 278"/>
                <a:gd name="T40" fmla="*/ 62 w 271"/>
                <a:gd name="T41" fmla="*/ 156 h 278"/>
                <a:gd name="T42" fmla="*/ 96 w 271"/>
                <a:gd name="T43" fmla="*/ 150 h 278"/>
                <a:gd name="T44" fmla="*/ 101 w 271"/>
                <a:gd name="T45" fmla="*/ 120 h 278"/>
                <a:gd name="T46" fmla="*/ 115 w 271"/>
                <a:gd name="T47" fmla="*/ 114 h 278"/>
                <a:gd name="T48" fmla="*/ 135 w 271"/>
                <a:gd name="T49" fmla="*/ 114 h 278"/>
                <a:gd name="T50" fmla="*/ 137 w 271"/>
                <a:gd name="T51" fmla="*/ 95 h 278"/>
                <a:gd name="T52" fmla="*/ 152 w 271"/>
                <a:gd name="T53" fmla="*/ 78 h 278"/>
                <a:gd name="T54" fmla="*/ 158 w 271"/>
                <a:gd name="T55" fmla="*/ 65 h 278"/>
                <a:gd name="T56" fmla="*/ 159 w 271"/>
                <a:gd name="T57" fmla="*/ 49 h 278"/>
                <a:gd name="T58" fmla="*/ 161 w 271"/>
                <a:gd name="T59" fmla="*/ 30 h 278"/>
                <a:gd name="T60" fmla="*/ 163 w 271"/>
                <a:gd name="T61" fmla="*/ 12 h 278"/>
                <a:gd name="T62" fmla="*/ 199 w 271"/>
                <a:gd name="T63" fmla="*/ 6 h 278"/>
                <a:gd name="T64" fmla="*/ 216 w 271"/>
                <a:gd name="T65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" h="278">
                  <a:moveTo>
                    <a:pt x="216" y="0"/>
                  </a:moveTo>
                  <a:lnTo>
                    <a:pt x="232" y="9"/>
                  </a:lnTo>
                  <a:lnTo>
                    <a:pt x="241" y="25"/>
                  </a:lnTo>
                  <a:lnTo>
                    <a:pt x="271" y="33"/>
                  </a:lnTo>
                  <a:lnTo>
                    <a:pt x="259" y="51"/>
                  </a:lnTo>
                  <a:lnTo>
                    <a:pt x="241" y="54"/>
                  </a:lnTo>
                  <a:lnTo>
                    <a:pt x="213" y="49"/>
                  </a:lnTo>
                  <a:lnTo>
                    <a:pt x="207" y="58"/>
                  </a:lnTo>
                  <a:lnTo>
                    <a:pt x="217" y="76"/>
                  </a:lnTo>
                  <a:lnTo>
                    <a:pt x="226" y="90"/>
                  </a:lnTo>
                  <a:lnTo>
                    <a:pt x="243" y="100"/>
                  </a:lnTo>
                  <a:lnTo>
                    <a:pt x="230" y="112"/>
                  </a:lnTo>
                  <a:lnTo>
                    <a:pt x="234" y="127"/>
                  </a:lnTo>
                  <a:lnTo>
                    <a:pt x="221" y="148"/>
                  </a:lnTo>
                  <a:lnTo>
                    <a:pt x="214" y="169"/>
                  </a:lnTo>
                  <a:lnTo>
                    <a:pt x="199" y="191"/>
                  </a:lnTo>
                  <a:lnTo>
                    <a:pt x="178" y="189"/>
                  </a:lnTo>
                  <a:lnTo>
                    <a:pt x="162" y="211"/>
                  </a:lnTo>
                  <a:lnTo>
                    <a:pt x="176" y="220"/>
                  </a:lnTo>
                  <a:lnTo>
                    <a:pt x="180" y="236"/>
                  </a:lnTo>
                  <a:lnTo>
                    <a:pt x="192" y="246"/>
                  </a:lnTo>
                  <a:lnTo>
                    <a:pt x="198" y="265"/>
                  </a:lnTo>
                  <a:lnTo>
                    <a:pt x="159" y="264"/>
                  </a:lnTo>
                  <a:lnTo>
                    <a:pt x="149" y="278"/>
                  </a:lnTo>
                  <a:lnTo>
                    <a:pt x="135" y="273"/>
                  </a:lnTo>
                  <a:lnTo>
                    <a:pt x="127" y="258"/>
                  </a:lnTo>
                  <a:lnTo>
                    <a:pt x="111" y="242"/>
                  </a:lnTo>
                  <a:lnTo>
                    <a:pt x="79" y="246"/>
                  </a:lnTo>
                  <a:lnTo>
                    <a:pt x="50" y="246"/>
                  </a:lnTo>
                  <a:lnTo>
                    <a:pt x="25" y="249"/>
                  </a:lnTo>
                  <a:lnTo>
                    <a:pt x="29" y="225"/>
                  </a:lnTo>
                  <a:lnTo>
                    <a:pt x="53" y="214"/>
                  </a:lnTo>
                  <a:lnTo>
                    <a:pt x="50" y="205"/>
                  </a:lnTo>
                  <a:lnTo>
                    <a:pt x="41" y="202"/>
                  </a:lnTo>
                  <a:lnTo>
                    <a:pt x="38" y="183"/>
                  </a:lnTo>
                  <a:lnTo>
                    <a:pt x="19" y="174"/>
                  </a:lnTo>
                  <a:lnTo>
                    <a:pt x="10" y="162"/>
                  </a:lnTo>
                  <a:lnTo>
                    <a:pt x="0" y="151"/>
                  </a:lnTo>
                  <a:lnTo>
                    <a:pt x="31" y="161"/>
                  </a:lnTo>
                  <a:lnTo>
                    <a:pt x="48" y="158"/>
                  </a:lnTo>
                  <a:lnTo>
                    <a:pt x="59" y="161"/>
                  </a:lnTo>
                  <a:lnTo>
                    <a:pt x="62" y="156"/>
                  </a:lnTo>
                  <a:lnTo>
                    <a:pt x="75" y="158"/>
                  </a:lnTo>
                  <a:lnTo>
                    <a:pt x="96" y="150"/>
                  </a:lnTo>
                  <a:lnTo>
                    <a:pt x="93" y="132"/>
                  </a:lnTo>
                  <a:lnTo>
                    <a:pt x="101" y="120"/>
                  </a:lnTo>
                  <a:lnTo>
                    <a:pt x="114" y="120"/>
                  </a:lnTo>
                  <a:lnTo>
                    <a:pt x="115" y="114"/>
                  </a:lnTo>
                  <a:lnTo>
                    <a:pt x="128" y="112"/>
                  </a:lnTo>
                  <a:lnTo>
                    <a:pt x="135" y="114"/>
                  </a:lnTo>
                  <a:lnTo>
                    <a:pt x="140" y="108"/>
                  </a:lnTo>
                  <a:lnTo>
                    <a:pt x="137" y="95"/>
                  </a:lnTo>
                  <a:lnTo>
                    <a:pt x="142" y="83"/>
                  </a:lnTo>
                  <a:lnTo>
                    <a:pt x="152" y="78"/>
                  </a:lnTo>
                  <a:lnTo>
                    <a:pt x="142" y="64"/>
                  </a:lnTo>
                  <a:lnTo>
                    <a:pt x="158" y="65"/>
                  </a:lnTo>
                  <a:lnTo>
                    <a:pt x="162" y="57"/>
                  </a:lnTo>
                  <a:lnTo>
                    <a:pt x="159" y="49"/>
                  </a:lnTo>
                  <a:lnTo>
                    <a:pt x="165" y="41"/>
                  </a:lnTo>
                  <a:lnTo>
                    <a:pt x="161" y="30"/>
                  </a:lnTo>
                  <a:lnTo>
                    <a:pt x="155" y="22"/>
                  </a:lnTo>
                  <a:lnTo>
                    <a:pt x="163" y="12"/>
                  </a:lnTo>
                  <a:lnTo>
                    <a:pt x="180" y="8"/>
                  </a:lnTo>
                  <a:lnTo>
                    <a:pt x="199" y="6"/>
                  </a:lnTo>
                  <a:lnTo>
                    <a:pt x="207" y="2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5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84" name="Freeform 146"/>
            <p:cNvSpPr>
              <a:spLocks noEditPoints="1"/>
            </p:cNvSpPr>
            <p:nvPr/>
          </p:nvSpPr>
          <p:spPr bwMode="auto">
            <a:xfrm>
              <a:off x="7589837" y="3298825"/>
              <a:ext cx="274638" cy="425450"/>
            </a:xfrm>
            <a:custGeom>
              <a:avLst/>
              <a:gdLst>
                <a:gd name="T0" fmla="*/ 2147483647 w 710"/>
                <a:gd name="T1" fmla="*/ 2147483647 h 1100"/>
                <a:gd name="T2" fmla="*/ 2147483647 w 710"/>
                <a:gd name="T3" fmla="*/ 2147483647 h 1100"/>
                <a:gd name="T4" fmla="*/ 2147483647 w 710"/>
                <a:gd name="T5" fmla="*/ 2147483647 h 1100"/>
                <a:gd name="T6" fmla="*/ 2147483647 w 710"/>
                <a:gd name="T7" fmla="*/ 2147483647 h 1100"/>
                <a:gd name="T8" fmla="*/ 2147483647 w 710"/>
                <a:gd name="T9" fmla="*/ 2147483647 h 1100"/>
                <a:gd name="T10" fmla="*/ 2147483647 w 710"/>
                <a:gd name="T11" fmla="*/ 2147483647 h 1100"/>
                <a:gd name="T12" fmla="*/ 2147483647 w 710"/>
                <a:gd name="T13" fmla="*/ 2147483647 h 1100"/>
                <a:gd name="T14" fmla="*/ 2147483647 w 710"/>
                <a:gd name="T15" fmla="*/ 2147483647 h 1100"/>
                <a:gd name="T16" fmla="*/ 2147483647 w 710"/>
                <a:gd name="T17" fmla="*/ 2147483647 h 1100"/>
                <a:gd name="T18" fmla="*/ 2147483647 w 710"/>
                <a:gd name="T19" fmla="*/ 2147483647 h 1100"/>
                <a:gd name="T20" fmla="*/ 2147483647 w 710"/>
                <a:gd name="T21" fmla="*/ 2147483647 h 1100"/>
                <a:gd name="T22" fmla="*/ 2147483647 w 710"/>
                <a:gd name="T23" fmla="*/ 2147483647 h 1100"/>
                <a:gd name="T24" fmla="*/ 2147483647 w 710"/>
                <a:gd name="T25" fmla="*/ 2147483647 h 1100"/>
                <a:gd name="T26" fmla="*/ 2147483647 w 710"/>
                <a:gd name="T27" fmla="*/ 2147483647 h 1100"/>
                <a:gd name="T28" fmla="*/ 2147483647 w 710"/>
                <a:gd name="T29" fmla="*/ 2147483647 h 1100"/>
                <a:gd name="T30" fmla="*/ 2147483647 w 710"/>
                <a:gd name="T31" fmla="*/ 0 h 1100"/>
                <a:gd name="T32" fmla="*/ 2147483647 w 710"/>
                <a:gd name="T33" fmla="*/ 2147483647 h 1100"/>
                <a:gd name="T34" fmla="*/ 2147483647 w 710"/>
                <a:gd name="T35" fmla="*/ 2147483647 h 1100"/>
                <a:gd name="T36" fmla="*/ 2147483647 w 710"/>
                <a:gd name="T37" fmla="*/ 2147483647 h 1100"/>
                <a:gd name="T38" fmla="*/ 2147483647 w 710"/>
                <a:gd name="T39" fmla="*/ 2147483647 h 1100"/>
                <a:gd name="T40" fmla="*/ 2147483647 w 710"/>
                <a:gd name="T41" fmla="*/ 2147483647 h 1100"/>
                <a:gd name="T42" fmla="*/ 2147483647 w 710"/>
                <a:gd name="T43" fmla="*/ 2147483647 h 1100"/>
                <a:gd name="T44" fmla="*/ 2147483647 w 710"/>
                <a:gd name="T45" fmla="*/ 2147483647 h 1100"/>
                <a:gd name="T46" fmla="*/ 2147483647 w 710"/>
                <a:gd name="T47" fmla="*/ 2147483647 h 1100"/>
                <a:gd name="T48" fmla="*/ 2147483647 w 710"/>
                <a:gd name="T49" fmla="*/ 2147483647 h 1100"/>
                <a:gd name="T50" fmla="*/ 2147483647 w 710"/>
                <a:gd name="T51" fmla="*/ 2147483647 h 1100"/>
                <a:gd name="T52" fmla="*/ 2147483647 w 710"/>
                <a:gd name="T53" fmla="*/ 2147483647 h 1100"/>
                <a:gd name="T54" fmla="*/ 2147483647 w 710"/>
                <a:gd name="T55" fmla="*/ 2147483647 h 1100"/>
                <a:gd name="T56" fmla="*/ 2147483647 w 710"/>
                <a:gd name="T57" fmla="*/ 2147483647 h 1100"/>
                <a:gd name="T58" fmla="*/ 2147483647 w 710"/>
                <a:gd name="T59" fmla="*/ 2147483647 h 1100"/>
                <a:gd name="T60" fmla="*/ 2147483647 w 710"/>
                <a:gd name="T61" fmla="*/ 2147483647 h 1100"/>
                <a:gd name="T62" fmla="*/ 0 w 710"/>
                <a:gd name="T63" fmla="*/ 2147483647 h 1100"/>
                <a:gd name="T64" fmla="*/ 2147483647 w 710"/>
                <a:gd name="T65" fmla="*/ 2147483647 h 1100"/>
                <a:gd name="T66" fmla="*/ 2147483647 w 710"/>
                <a:gd name="T67" fmla="*/ 2147483647 h 1100"/>
                <a:gd name="T68" fmla="*/ 2147483647 w 710"/>
                <a:gd name="T69" fmla="*/ 2147483647 h 1100"/>
                <a:gd name="T70" fmla="*/ 2147483647 w 710"/>
                <a:gd name="T71" fmla="*/ 2147483647 h 1100"/>
                <a:gd name="T72" fmla="*/ 2147483647 w 710"/>
                <a:gd name="T73" fmla="*/ 2147483647 h 1100"/>
                <a:gd name="T74" fmla="*/ 2147483647 w 710"/>
                <a:gd name="T75" fmla="*/ 2147483647 h 1100"/>
                <a:gd name="T76" fmla="*/ 2147483647 w 710"/>
                <a:gd name="T77" fmla="*/ 2147483647 h 1100"/>
                <a:gd name="T78" fmla="*/ 2147483647 w 710"/>
                <a:gd name="T79" fmla="*/ 2147483647 h 1100"/>
                <a:gd name="T80" fmla="*/ 2147483647 w 710"/>
                <a:gd name="T81" fmla="*/ 2147483647 h 1100"/>
                <a:gd name="T82" fmla="*/ 2147483647 w 710"/>
                <a:gd name="T83" fmla="*/ 2147483647 h 1100"/>
                <a:gd name="T84" fmla="*/ 2147483647 w 710"/>
                <a:gd name="T85" fmla="*/ 2147483647 h 1100"/>
                <a:gd name="T86" fmla="*/ 2147483647 w 710"/>
                <a:gd name="T87" fmla="*/ 2147483647 h 1100"/>
                <a:gd name="T88" fmla="*/ 2147483647 w 710"/>
                <a:gd name="T89" fmla="*/ 2147483647 h 1100"/>
                <a:gd name="T90" fmla="*/ 2147483647 w 710"/>
                <a:gd name="T91" fmla="*/ 2147483647 h 1100"/>
                <a:gd name="T92" fmla="*/ 2147483647 w 710"/>
                <a:gd name="T93" fmla="*/ 2147483647 h 1100"/>
                <a:gd name="T94" fmla="*/ 2147483647 w 710"/>
                <a:gd name="T95" fmla="*/ 2147483647 h 1100"/>
                <a:gd name="T96" fmla="*/ 2147483647 w 710"/>
                <a:gd name="T97" fmla="*/ 2147483647 h 1100"/>
                <a:gd name="T98" fmla="*/ 2147483647 w 710"/>
                <a:gd name="T99" fmla="*/ 2147483647 h 1100"/>
                <a:gd name="T100" fmla="*/ 2147483647 w 710"/>
                <a:gd name="T101" fmla="*/ 2147483647 h 1100"/>
                <a:gd name="T102" fmla="*/ 2147483647 w 710"/>
                <a:gd name="T103" fmla="*/ 2147483647 h 1100"/>
                <a:gd name="T104" fmla="*/ 2147483647 w 710"/>
                <a:gd name="T105" fmla="*/ 2147483647 h 1100"/>
                <a:gd name="T106" fmla="*/ 2147483647 w 710"/>
                <a:gd name="T107" fmla="*/ 2147483647 h 1100"/>
                <a:gd name="T108" fmla="*/ 2147483647 w 710"/>
                <a:gd name="T109" fmla="*/ 2147483647 h 11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10"/>
                <a:gd name="T166" fmla="*/ 0 h 1100"/>
                <a:gd name="T167" fmla="*/ 710 w 710"/>
                <a:gd name="T168" fmla="*/ 1100 h 11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10" h="1100">
                  <a:moveTo>
                    <a:pt x="202" y="0"/>
                  </a:moveTo>
                  <a:lnTo>
                    <a:pt x="252" y="24"/>
                  </a:lnTo>
                  <a:lnTo>
                    <a:pt x="271" y="2"/>
                  </a:lnTo>
                  <a:lnTo>
                    <a:pt x="282" y="24"/>
                  </a:lnTo>
                  <a:lnTo>
                    <a:pt x="276" y="59"/>
                  </a:lnTo>
                  <a:lnTo>
                    <a:pt x="311" y="120"/>
                  </a:lnTo>
                  <a:lnTo>
                    <a:pt x="303" y="191"/>
                  </a:lnTo>
                  <a:lnTo>
                    <a:pt x="264" y="219"/>
                  </a:lnTo>
                  <a:lnTo>
                    <a:pt x="262" y="288"/>
                  </a:lnTo>
                  <a:lnTo>
                    <a:pt x="288" y="355"/>
                  </a:lnTo>
                  <a:lnTo>
                    <a:pt x="329" y="365"/>
                  </a:lnTo>
                  <a:lnTo>
                    <a:pt x="361" y="355"/>
                  </a:lnTo>
                  <a:lnTo>
                    <a:pt x="460" y="402"/>
                  </a:lnTo>
                  <a:lnTo>
                    <a:pt x="459" y="448"/>
                  </a:lnTo>
                  <a:lnTo>
                    <a:pt x="486" y="469"/>
                  </a:lnTo>
                  <a:lnTo>
                    <a:pt x="483" y="508"/>
                  </a:lnTo>
                  <a:lnTo>
                    <a:pt x="420" y="466"/>
                  </a:lnTo>
                  <a:lnTo>
                    <a:pt x="387" y="421"/>
                  </a:lnTo>
                  <a:lnTo>
                    <a:pt x="371" y="453"/>
                  </a:lnTo>
                  <a:lnTo>
                    <a:pt x="317" y="402"/>
                  </a:lnTo>
                  <a:lnTo>
                    <a:pt x="251" y="414"/>
                  </a:lnTo>
                  <a:lnTo>
                    <a:pt x="212" y="395"/>
                  </a:lnTo>
                  <a:lnTo>
                    <a:pt x="211" y="360"/>
                  </a:lnTo>
                  <a:lnTo>
                    <a:pt x="231" y="339"/>
                  </a:lnTo>
                  <a:lnTo>
                    <a:pt x="206" y="319"/>
                  </a:lnTo>
                  <a:lnTo>
                    <a:pt x="201" y="350"/>
                  </a:lnTo>
                  <a:lnTo>
                    <a:pt x="157" y="301"/>
                  </a:lnTo>
                  <a:lnTo>
                    <a:pt x="141" y="264"/>
                  </a:lnTo>
                  <a:lnTo>
                    <a:pt x="126" y="182"/>
                  </a:lnTo>
                  <a:lnTo>
                    <a:pt x="160" y="210"/>
                  </a:lnTo>
                  <a:lnTo>
                    <a:pt x="146" y="77"/>
                  </a:lnTo>
                  <a:lnTo>
                    <a:pt x="157" y="0"/>
                  </a:lnTo>
                  <a:lnTo>
                    <a:pt x="202" y="0"/>
                  </a:lnTo>
                  <a:moveTo>
                    <a:pt x="287" y="463"/>
                  </a:moveTo>
                  <a:lnTo>
                    <a:pt x="276" y="536"/>
                  </a:lnTo>
                  <a:lnTo>
                    <a:pt x="239" y="494"/>
                  </a:lnTo>
                  <a:lnTo>
                    <a:pt x="193" y="429"/>
                  </a:lnTo>
                  <a:lnTo>
                    <a:pt x="257" y="432"/>
                  </a:lnTo>
                  <a:lnTo>
                    <a:pt x="287" y="463"/>
                  </a:lnTo>
                  <a:moveTo>
                    <a:pt x="594" y="540"/>
                  </a:moveTo>
                  <a:lnTo>
                    <a:pt x="625" y="635"/>
                  </a:lnTo>
                  <a:lnTo>
                    <a:pt x="565" y="612"/>
                  </a:lnTo>
                  <a:lnTo>
                    <a:pt x="570" y="641"/>
                  </a:lnTo>
                  <a:lnTo>
                    <a:pt x="593" y="693"/>
                  </a:lnTo>
                  <a:lnTo>
                    <a:pt x="559" y="712"/>
                  </a:lnTo>
                  <a:lnTo>
                    <a:pt x="550" y="653"/>
                  </a:lnTo>
                  <a:lnTo>
                    <a:pt x="527" y="648"/>
                  </a:lnTo>
                  <a:lnTo>
                    <a:pt x="510" y="597"/>
                  </a:lnTo>
                  <a:lnTo>
                    <a:pt x="555" y="603"/>
                  </a:lnTo>
                  <a:lnTo>
                    <a:pt x="550" y="571"/>
                  </a:lnTo>
                  <a:lnTo>
                    <a:pt x="497" y="506"/>
                  </a:lnTo>
                  <a:lnTo>
                    <a:pt x="569" y="508"/>
                  </a:lnTo>
                  <a:lnTo>
                    <a:pt x="594" y="540"/>
                  </a:lnTo>
                  <a:moveTo>
                    <a:pt x="325" y="563"/>
                  </a:moveTo>
                  <a:lnTo>
                    <a:pt x="373" y="589"/>
                  </a:lnTo>
                  <a:lnTo>
                    <a:pt x="421" y="589"/>
                  </a:lnTo>
                  <a:lnTo>
                    <a:pt x="423" y="625"/>
                  </a:lnTo>
                  <a:lnTo>
                    <a:pt x="392" y="661"/>
                  </a:lnTo>
                  <a:lnTo>
                    <a:pt x="347" y="686"/>
                  </a:lnTo>
                  <a:lnTo>
                    <a:pt x="341" y="647"/>
                  </a:lnTo>
                  <a:lnTo>
                    <a:pt x="341" y="603"/>
                  </a:lnTo>
                  <a:lnTo>
                    <a:pt x="325" y="563"/>
                  </a:lnTo>
                  <a:moveTo>
                    <a:pt x="94" y="782"/>
                  </a:moveTo>
                  <a:lnTo>
                    <a:pt x="0" y="863"/>
                  </a:lnTo>
                  <a:lnTo>
                    <a:pt x="32" y="803"/>
                  </a:lnTo>
                  <a:lnTo>
                    <a:pt x="82" y="751"/>
                  </a:lnTo>
                  <a:lnTo>
                    <a:pt x="122" y="692"/>
                  </a:lnTo>
                  <a:lnTo>
                    <a:pt x="153" y="607"/>
                  </a:lnTo>
                  <a:lnTo>
                    <a:pt x="173" y="677"/>
                  </a:lnTo>
                  <a:lnTo>
                    <a:pt x="128" y="724"/>
                  </a:lnTo>
                  <a:lnTo>
                    <a:pt x="94" y="782"/>
                  </a:lnTo>
                  <a:moveTo>
                    <a:pt x="497" y="700"/>
                  </a:moveTo>
                  <a:lnTo>
                    <a:pt x="473" y="728"/>
                  </a:lnTo>
                  <a:lnTo>
                    <a:pt x="454" y="782"/>
                  </a:lnTo>
                  <a:lnTo>
                    <a:pt x="433" y="807"/>
                  </a:lnTo>
                  <a:lnTo>
                    <a:pt x="381" y="748"/>
                  </a:lnTo>
                  <a:lnTo>
                    <a:pt x="395" y="726"/>
                  </a:lnTo>
                  <a:lnTo>
                    <a:pt x="411" y="702"/>
                  </a:lnTo>
                  <a:lnTo>
                    <a:pt x="414" y="649"/>
                  </a:lnTo>
                  <a:lnTo>
                    <a:pt x="455" y="644"/>
                  </a:lnTo>
                  <a:lnTo>
                    <a:pt x="449" y="701"/>
                  </a:lnTo>
                  <a:lnTo>
                    <a:pt x="496" y="619"/>
                  </a:lnTo>
                  <a:lnTo>
                    <a:pt x="497" y="700"/>
                  </a:lnTo>
                  <a:moveTo>
                    <a:pt x="690" y="859"/>
                  </a:moveTo>
                  <a:lnTo>
                    <a:pt x="702" y="916"/>
                  </a:lnTo>
                  <a:lnTo>
                    <a:pt x="710" y="963"/>
                  </a:lnTo>
                  <a:lnTo>
                    <a:pt x="690" y="1041"/>
                  </a:lnTo>
                  <a:lnTo>
                    <a:pt x="657" y="954"/>
                  </a:lnTo>
                  <a:lnTo>
                    <a:pt x="624" y="998"/>
                  </a:lnTo>
                  <a:lnTo>
                    <a:pt x="652" y="1060"/>
                  </a:lnTo>
                  <a:lnTo>
                    <a:pt x="633" y="1100"/>
                  </a:lnTo>
                  <a:lnTo>
                    <a:pt x="542" y="1051"/>
                  </a:lnTo>
                  <a:lnTo>
                    <a:pt x="517" y="989"/>
                  </a:lnTo>
                  <a:lnTo>
                    <a:pt x="537" y="949"/>
                  </a:lnTo>
                  <a:lnTo>
                    <a:pt x="487" y="908"/>
                  </a:lnTo>
                  <a:lnTo>
                    <a:pt x="466" y="944"/>
                  </a:lnTo>
                  <a:lnTo>
                    <a:pt x="430" y="940"/>
                  </a:lnTo>
                  <a:lnTo>
                    <a:pt x="378" y="988"/>
                  </a:lnTo>
                  <a:lnTo>
                    <a:pt x="364" y="963"/>
                  </a:lnTo>
                  <a:lnTo>
                    <a:pt x="388" y="891"/>
                  </a:lnTo>
                  <a:lnTo>
                    <a:pt x="433" y="867"/>
                  </a:lnTo>
                  <a:lnTo>
                    <a:pt x="472" y="835"/>
                  </a:lnTo>
                  <a:lnTo>
                    <a:pt x="501" y="874"/>
                  </a:lnTo>
                  <a:lnTo>
                    <a:pt x="557" y="850"/>
                  </a:lnTo>
                  <a:lnTo>
                    <a:pt x="566" y="812"/>
                  </a:lnTo>
                  <a:lnTo>
                    <a:pt x="619" y="810"/>
                  </a:lnTo>
                  <a:lnTo>
                    <a:pt x="608" y="744"/>
                  </a:lnTo>
                  <a:lnTo>
                    <a:pt x="673" y="785"/>
                  </a:lnTo>
                  <a:lnTo>
                    <a:pt x="683" y="828"/>
                  </a:lnTo>
                  <a:lnTo>
                    <a:pt x="690" y="859"/>
                  </a:lnTo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85" name="Freeform 149"/>
            <p:cNvSpPr>
              <a:spLocks/>
            </p:cNvSpPr>
            <p:nvPr/>
          </p:nvSpPr>
          <p:spPr bwMode="auto">
            <a:xfrm>
              <a:off x="8281987" y="3994150"/>
              <a:ext cx="279400" cy="266700"/>
            </a:xfrm>
            <a:custGeom>
              <a:avLst/>
              <a:gdLst>
                <a:gd name="T0" fmla="*/ 2147483647 w 176"/>
                <a:gd name="T1" fmla="*/ 2147483647 h 168"/>
                <a:gd name="T2" fmla="*/ 2147483647 w 176"/>
                <a:gd name="T3" fmla="*/ 2147483647 h 168"/>
                <a:gd name="T4" fmla="*/ 2147483647 w 176"/>
                <a:gd name="T5" fmla="*/ 2147483647 h 168"/>
                <a:gd name="T6" fmla="*/ 2147483647 w 176"/>
                <a:gd name="T7" fmla="*/ 2147483647 h 168"/>
                <a:gd name="T8" fmla="*/ 2147483647 w 176"/>
                <a:gd name="T9" fmla="*/ 2147483647 h 168"/>
                <a:gd name="T10" fmla="*/ 2147483647 w 176"/>
                <a:gd name="T11" fmla="*/ 2147483647 h 168"/>
                <a:gd name="T12" fmla="*/ 2147483647 w 176"/>
                <a:gd name="T13" fmla="*/ 2147483647 h 168"/>
                <a:gd name="T14" fmla="*/ 2147483647 w 176"/>
                <a:gd name="T15" fmla="*/ 2147483647 h 168"/>
                <a:gd name="T16" fmla="*/ 2147483647 w 176"/>
                <a:gd name="T17" fmla="*/ 2147483647 h 168"/>
                <a:gd name="T18" fmla="*/ 2147483647 w 176"/>
                <a:gd name="T19" fmla="*/ 2147483647 h 168"/>
                <a:gd name="T20" fmla="*/ 2147483647 w 176"/>
                <a:gd name="T21" fmla="*/ 2147483647 h 168"/>
                <a:gd name="T22" fmla="*/ 2147483647 w 176"/>
                <a:gd name="T23" fmla="*/ 2147483647 h 168"/>
                <a:gd name="T24" fmla="*/ 2147483647 w 176"/>
                <a:gd name="T25" fmla="*/ 2147483647 h 168"/>
                <a:gd name="T26" fmla="*/ 2147483647 w 176"/>
                <a:gd name="T27" fmla="*/ 2147483647 h 168"/>
                <a:gd name="T28" fmla="*/ 2147483647 w 176"/>
                <a:gd name="T29" fmla="*/ 2147483647 h 168"/>
                <a:gd name="T30" fmla="*/ 2147483647 w 176"/>
                <a:gd name="T31" fmla="*/ 2147483647 h 168"/>
                <a:gd name="T32" fmla="*/ 2147483647 w 176"/>
                <a:gd name="T33" fmla="*/ 2147483647 h 168"/>
                <a:gd name="T34" fmla="*/ 2147483647 w 176"/>
                <a:gd name="T35" fmla="*/ 2147483647 h 168"/>
                <a:gd name="T36" fmla="*/ 2147483647 w 176"/>
                <a:gd name="T37" fmla="*/ 2147483647 h 168"/>
                <a:gd name="T38" fmla="*/ 2147483647 w 176"/>
                <a:gd name="T39" fmla="*/ 2147483647 h 168"/>
                <a:gd name="T40" fmla="*/ 2147483647 w 176"/>
                <a:gd name="T41" fmla="*/ 2147483647 h 168"/>
                <a:gd name="T42" fmla="*/ 2147483647 w 176"/>
                <a:gd name="T43" fmla="*/ 2147483647 h 168"/>
                <a:gd name="T44" fmla="*/ 0 w 176"/>
                <a:gd name="T45" fmla="*/ 2147483647 h 168"/>
                <a:gd name="T46" fmla="*/ 2147483647 w 176"/>
                <a:gd name="T47" fmla="*/ 2147483647 h 168"/>
                <a:gd name="T48" fmla="*/ 2147483647 w 176"/>
                <a:gd name="T49" fmla="*/ 0 h 168"/>
                <a:gd name="T50" fmla="*/ 2147483647 w 176"/>
                <a:gd name="T51" fmla="*/ 2147483647 h 168"/>
                <a:gd name="T52" fmla="*/ 2147483647 w 176"/>
                <a:gd name="T53" fmla="*/ 2147483647 h 168"/>
                <a:gd name="T54" fmla="*/ 2147483647 w 176"/>
                <a:gd name="T55" fmla="*/ 2147483647 h 168"/>
                <a:gd name="T56" fmla="*/ 2147483647 w 176"/>
                <a:gd name="T57" fmla="*/ 2147483647 h 168"/>
                <a:gd name="T58" fmla="*/ 2147483647 w 176"/>
                <a:gd name="T59" fmla="*/ 2147483647 h 168"/>
                <a:gd name="T60" fmla="*/ 2147483647 w 176"/>
                <a:gd name="T61" fmla="*/ 2147483647 h 168"/>
                <a:gd name="T62" fmla="*/ 2147483647 w 176"/>
                <a:gd name="T63" fmla="*/ 2147483647 h 168"/>
                <a:gd name="T64" fmla="*/ 2147483647 w 176"/>
                <a:gd name="T65" fmla="*/ 2147483647 h 168"/>
                <a:gd name="T66" fmla="*/ 2147483647 w 176"/>
                <a:gd name="T67" fmla="*/ 2147483647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168"/>
                <a:gd name="T104" fmla="*/ 176 w 176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168">
                  <a:moveTo>
                    <a:pt x="116" y="100"/>
                  </a:moveTo>
                  <a:lnTo>
                    <a:pt x="131" y="114"/>
                  </a:lnTo>
                  <a:lnTo>
                    <a:pt x="141" y="136"/>
                  </a:lnTo>
                  <a:lnTo>
                    <a:pt x="151" y="135"/>
                  </a:lnTo>
                  <a:lnTo>
                    <a:pt x="149" y="144"/>
                  </a:lnTo>
                  <a:lnTo>
                    <a:pt x="163" y="148"/>
                  </a:lnTo>
                  <a:lnTo>
                    <a:pt x="157" y="151"/>
                  </a:lnTo>
                  <a:lnTo>
                    <a:pt x="176" y="160"/>
                  </a:lnTo>
                  <a:lnTo>
                    <a:pt x="173" y="166"/>
                  </a:lnTo>
                  <a:lnTo>
                    <a:pt x="161" y="168"/>
                  </a:lnTo>
                  <a:lnTo>
                    <a:pt x="157" y="162"/>
                  </a:lnTo>
                  <a:lnTo>
                    <a:pt x="141" y="160"/>
                  </a:lnTo>
                  <a:lnTo>
                    <a:pt x="123" y="157"/>
                  </a:lnTo>
                  <a:lnTo>
                    <a:pt x="111" y="144"/>
                  </a:lnTo>
                  <a:lnTo>
                    <a:pt x="101" y="132"/>
                  </a:lnTo>
                  <a:lnTo>
                    <a:pt x="93" y="114"/>
                  </a:lnTo>
                  <a:lnTo>
                    <a:pt x="70" y="105"/>
                  </a:lnTo>
                  <a:lnTo>
                    <a:pt x="54" y="111"/>
                  </a:lnTo>
                  <a:lnTo>
                    <a:pt x="43" y="118"/>
                  </a:lnTo>
                  <a:lnTo>
                    <a:pt x="43" y="133"/>
                  </a:lnTo>
                  <a:lnTo>
                    <a:pt x="28" y="140"/>
                  </a:lnTo>
                  <a:lnTo>
                    <a:pt x="19" y="137"/>
                  </a:lnTo>
                  <a:lnTo>
                    <a:pt x="0" y="136"/>
                  </a:lnTo>
                  <a:lnTo>
                    <a:pt x="5" y="68"/>
                  </a:lnTo>
                  <a:lnTo>
                    <a:pt x="7" y="0"/>
                  </a:lnTo>
                  <a:lnTo>
                    <a:pt x="39" y="15"/>
                  </a:lnTo>
                  <a:lnTo>
                    <a:pt x="72" y="27"/>
                  </a:lnTo>
                  <a:lnTo>
                    <a:pt x="84" y="37"/>
                  </a:lnTo>
                  <a:lnTo>
                    <a:pt x="94" y="48"/>
                  </a:lnTo>
                  <a:lnTo>
                    <a:pt x="96" y="60"/>
                  </a:lnTo>
                  <a:lnTo>
                    <a:pt x="126" y="73"/>
                  </a:lnTo>
                  <a:lnTo>
                    <a:pt x="130" y="84"/>
                  </a:lnTo>
                  <a:lnTo>
                    <a:pt x="113" y="86"/>
                  </a:lnTo>
                  <a:lnTo>
                    <a:pt x="116" y="10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86" name="Freeform 151"/>
            <p:cNvSpPr>
              <a:spLocks/>
            </p:cNvSpPr>
            <p:nvPr/>
          </p:nvSpPr>
          <p:spPr bwMode="auto">
            <a:xfrm>
              <a:off x="4530725" y="2112962"/>
              <a:ext cx="257175" cy="185738"/>
            </a:xfrm>
            <a:custGeom>
              <a:avLst/>
              <a:gdLst>
                <a:gd name="T0" fmla="*/ 2147483647 w 162"/>
                <a:gd name="T1" fmla="*/ 2147483647 h 117"/>
                <a:gd name="T2" fmla="*/ 2147483647 w 162"/>
                <a:gd name="T3" fmla="*/ 2147483647 h 117"/>
                <a:gd name="T4" fmla="*/ 2147483647 w 162"/>
                <a:gd name="T5" fmla="*/ 2147483647 h 117"/>
                <a:gd name="T6" fmla="*/ 2147483647 w 162"/>
                <a:gd name="T7" fmla="*/ 2147483647 h 117"/>
                <a:gd name="T8" fmla="*/ 0 w 162"/>
                <a:gd name="T9" fmla="*/ 2147483647 h 117"/>
                <a:gd name="T10" fmla="*/ 2147483647 w 162"/>
                <a:gd name="T11" fmla="*/ 2147483647 h 117"/>
                <a:gd name="T12" fmla="*/ 0 w 162"/>
                <a:gd name="T13" fmla="*/ 2147483647 h 117"/>
                <a:gd name="T14" fmla="*/ 2147483647 w 162"/>
                <a:gd name="T15" fmla="*/ 2147483647 h 117"/>
                <a:gd name="T16" fmla="*/ 2147483647 w 162"/>
                <a:gd name="T17" fmla="*/ 2147483647 h 117"/>
                <a:gd name="T18" fmla="*/ 2147483647 w 162"/>
                <a:gd name="T19" fmla="*/ 0 h 117"/>
                <a:gd name="T20" fmla="*/ 2147483647 w 162"/>
                <a:gd name="T21" fmla="*/ 2147483647 h 117"/>
                <a:gd name="T22" fmla="*/ 2147483647 w 162"/>
                <a:gd name="T23" fmla="*/ 2147483647 h 117"/>
                <a:gd name="T24" fmla="*/ 2147483647 w 162"/>
                <a:gd name="T25" fmla="*/ 2147483647 h 117"/>
                <a:gd name="T26" fmla="*/ 2147483647 w 162"/>
                <a:gd name="T27" fmla="*/ 2147483647 h 117"/>
                <a:gd name="T28" fmla="*/ 2147483647 w 162"/>
                <a:gd name="T29" fmla="*/ 2147483647 h 117"/>
                <a:gd name="T30" fmla="*/ 2147483647 w 162"/>
                <a:gd name="T31" fmla="*/ 2147483647 h 117"/>
                <a:gd name="T32" fmla="*/ 2147483647 w 162"/>
                <a:gd name="T33" fmla="*/ 2147483647 h 117"/>
                <a:gd name="T34" fmla="*/ 2147483647 w 162"/>
                <a:gd name="T35" fmla="*/ 2147483647 h 117"/>
                <a:gd name="T36" fmla="*/ 2147483647 w 162"/>
                <a:gd name="T37" fmla="*/ 2147483647 h 117"/>
                <a:gd name="T38" fmla="*/ 2147483647 w 162"/>
                <a:gd name="T39" fmla="*/ 2147483647 h 117"/>
                <a:gd name="T40" fmla="*/ 2147483647 w 162"/>
                <a:gd name="T41" fmla="*/ 2147483647 h 117"/>
                <a:gd name="T42" fmla="*/ 2147483647 w 162"/>
                <a:gd name="T43" fmla="*/ 2147483647 h 117"/>
                <a:gd name="T44" fmla="*/ 2147483647 w 162"/>
                <a:gd name="T45" fmla="*/ 2147483647 h 117"/>
                <a:gd name="T46" fmla="*/ 2147483647 w 162"/>
                <a:gd name="T47" fmla="*/ 2147483647 h 117"/>
                <a:gd name="T48" fmla="*/ 2147483647 w 162"/>
                <a:gd name="T49" fmla="*/ 2147483647 h 117"/>
                <a:gd name="T50" fmla="*/ 2147483647 w 162"/>
                <a:gd name="T51" fmla="*/ 2147483647 h 117"/>
                <a:gd name="T52" fmla="*/ 2147483647 w 162"/>
                <a:gd name="T53" fmla="*/ 2147483647 h 117"/>
                <a:gd name="T54" fmla="*/ 2147483647 w 162"/>
                <a:gd name="T55" fmla="*/ 2147483647 h 117"/>
                <a:gd name="T56" fmla="*/ 2147483647 w 162"/>
                <a:gd name="T57" fmla="*/ 2147483647 h 117"/>
                <a:gd name="T58" fmla="*/ 2147483647 w 162"/>
                <a:gd name="T59" fmla="*/ 2147483647 h 117"/>
                <a:gd name="T60" fmla="*/ 2147483647 w 162"/>
                <a:gd name="T61" fmla="*/ 2147483647 h 117"/>
                <a:gd name="T62" fmla="*/ 2147483647 w 162"/>
                <a:gd name="T63" fmla="*/ 2147483647 h 117"/>
                <a:gd name="T64" fmla="*/ 2147483647 w 162"/>
                <a:gd name="T65" fmla="*/ 2147483647 h 117"/>
                <a:gd name="T66" fmla="*/ 2147483647 w 162"/>
                <a:gd name="T67" fmla="*/ 2147483647 h 117"/>
                <a:gd name="T68" fmla="*/ 2147483647 w 162"/>
                <a:gd name="T69" fmla="*/ 2147483647 h 117"/>
                <a:gd name="T70" fmla="*/ 2147483647 w 162"/>
                <a:gd name="T71" fmla="*/ 2147483647 h 117"/>
                <a:gd name="T72" fmla="*/ 2147483647 w 162"/>
                <a:gd name="T73" fmla="*/ 2147483647 h 117"/>
                <a:gd name="T74" fmla="*/ 2147483647 w 162"/>
                <a:gd name="T75" fmla="*/ 2147483647 h 117"/>
                <a:gd name="T76" fmla="*/ 2147483647 w 162"/>
                <a:gd name="T77" fmla="*/ 2147483647 h 117"/>
                <a:gd name="T78" fmla="*/ 2147483647 w 162"/>
                <a:gd name="T79" fmla="*/ 2147483647 h 117"/>
                <a:gd name="T80" fmla="*/ 2147483647 w 162"/>
                <a:gd name="T81" fmla="*/ 2147483647 h 117"/>
                <a:gd name="T82" fmla="*/ 2147483647 w 162"/>
                <a:gd name="T83" fmla="*/ 2147483647 h 117"/>
                <a:gd name="T84" fmla="*/ 2147483647 w 162"/>
                <a:gd name="T85" fmla="*/ 2147483647 h 117"/>
                <a:gd name="T86" fmla="*/ 2147483647 w 162"/>
                <a:gd name="T87" fmla="*/ 2147483647 h 117"/>
                <a:gd name="T88" fmla="*/ 2147483647 w 162"/>
                <a:gd name="T89" fmla="*/ 2147483647 h 11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2"/>
                <a:gd name="T136" fmla="*/ 0 h 117"/>
                <a:gd name="T137" fmla="*/ 162 w 162"/>
                <a:gd name="T138" fmla="*/ 117 h 11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2" h="117">
                  <a:moveTo>
                    <a:pt x="18" y="75"/>
                  </a:moveTo>
                  <a:lnTo>
                    <a:pt x="11" y="62"/>
                  </a:lnTo>
                  <a:lnTo>
                    <a:pt x="11" y="55"/>
                  </a:lnTo>
                  <a:lnTo>
                    <a:pt x="6" y="44"/>
                  </a:lnTo>
                  <a:lnTo>
                    <a:pt x="0" y="37"/>
                  </a:lnTo>
                  <a:lnTo>
                    <a:pt x="4" y="32"/>
                  </a:lnTo>
                  <a:lnTo>
                    <a:pt x="0" y="22"/>
                  </a:lnTo>
                  <a:lnTo>
                    <a:pt x="10" y="16"/>
                  </a:lnTo>
                  <a:lnTo>
                    <a:pt x="33" y="7"/>
                  </a:lnTo>
                  <a:lnTo>
                    <a:pt x="52" y="0"/>
                  </a:lnTo>
                  <a:lnTo>
                    <a:pt x="67" y="3"/>
                  </a:lnTo>
                  <a:lnTo>
                    <a:pt x="69" y="8"/>
                  </a:lnTo>
                  <a:lnTo>
                    <a:pt x="84" y="8"/>
                  </a:lnTo>
                  <a:lnTo>
                    <a:pt x="103" y="10"/>
                  </a:lnTo>
                  <a:lnTo>
                    <a:pt x="132" y="10"/>
                  </a:lnTo>
                  <a:lnTo>
                    <a:pt x="140" y="12"/>
                  </a:lnTo>
                  <a:lnTo>
                    <a:pt x="145" y="18"/>
                  </a:lnTo>
                  <a:lnTo>
                    <a:pt x="147" y="27"/>
                  </a:lnTo>
                  <a:lnTo>
                    <a:pt x="152" y="35"/>
                  </a:lnTo>
                  <a:lnTo>
                    <a:pt x="153" y="43"/>
                  </a:lnTo>
                  <a:lnTo>
                    <a:pt x="144" y="47"/>
                  </a:lnTo>
                  <a:lnTo>
                    <a:pt x="150" y="56"/>
                  </a:lnTo>
                  <a:lnTo>
                    <a:pt x="152" y="65"/>
                  </a:lnTo>
                  <a:lnTo>
                    <a:pt x="162" y="83"/>
                  </a:lnTo>
                  <a:lnTo>
                    <a:pt x="161" y="89"/>
                  </a:lnTo>
                  <a:lnTo>
                    <a:pt x="154" y="91"/>
                  </a:lnTo>
                  <a:lnTo>
                    <a:pt x="141" y="108"/>
                  </a:lnTo>
                  <a:lnTo>
                    <a:pt x="146" y="117"/>
                  </a:lnTo>
                  <a:lnTo>
                    <a:pt x="143" y="116"/>
                  </a:lnTo>
                  <a:lnTo>
                    <a:pt x="127" y="108"/>
                  </a:lnTo>
                  <a:lnTo>
                    <a:pt x="115" y="110"/>
                  </a:lnTo>
                  <a:lnTo>
                    <a:pt x="107" y="109"/>
                  </a:lnTo>
                  <a:lnTo>
                    <a:pt x="98" y="113"/>
                  </a:lnTo>
                  <a:lnTo>
                    <a:pt x="90" y="106"/>
                  </a:lnTo>
                  <a:lnTo>
                    <a:pt x="83" y="109"/>
                  </a:lnTo>
                  <a:lnTo>
                    <a:pt x="82" y="107"/>
                  </a:lnTo>
                  <a:lnTo>
                    <a:pt x="74" y="97"/>
                  </a:lnTo>
                  <a:lnTo>
                    <a:pt x="62" y="96"/>
                  </a:lnTo>
                  <a:lnTo>
                    <a:pt x="60" y="90"/>
                  </a:lnTo>
                  <a:lnTo>
                    <a:pt x="49" y="88"/>
                  </a:lnTo>
                  <a:lnTo>
                    <a:pt x="47" y="93"/>
                  </a:lnTo>
                  <a:lnTo>
                    <a:pt x="38" y="89"/>
                  </a:lnTo>
                  <a:lnTo>
                    <a:pt x="38" y="83"/>
                  </a:lnTo>
                  <a:lnTo>
                    <a:pt x="26" y="81"/>
                  </a:lnTo>
                  <a:lnTo>
                    <a:pt x="18" y="7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87" name="Freeform 153"/>
            <p:cNvSpPr>
              <a:spLocks/>
            </p:cNvSpPr>
            <p:nvPr/>
          </p:nvSpPr>
          <p:spPr bwMode="auto">
            <a:xfrm>
              <a:off x="7521575" y="2493962"/>
              <a:ext cx="134938" cy="174625"/>
            </a:xfrm>
            <a:custGeom>
              <a:avLst/>
              <a:gdLst>
                <a:gd name="T0" fmla="*/ 2147483647 w 85"/>
                <a:gd name="T1" fmla="*/ 2147483647 h 110"/>
                <a:gd name="T2" fmla="*/ 2147483647 w 85"/>
                <a:gd name="T3" fmla="*/ 2147483647 h 110"/>
                <a:gd name="T4" fmla="*/ 2147483647 w 85"/>
                <a:gd name="T5" fmla="*/ 2147483647 h 110"/>
                <a:gd name="T6" fmla="*/ 2147483647 w 85"/>
                <a:gd name="T7" fmla="*/ 2147483647 h 110"/>
                <a:gd name="T8" fmla="*/ 2147483647 w 85"/>
                <a:gd name="T9" fmla="*/ 2147483647 h 110"/>
                <a:gd name="T10" fmla="*/ 2147483647 w 85"/>
                <a:gd name="T11" fmla="*/ 2147483647 h 110"/>
                <a:gd name="T12" fmla="*/ 2147483647 w 85"/>
                <a:gd name="T13" fmla="*/ 2147483647 h 110"/>
                <a:gd name="T14" fmla="*/ 2147483647 w 85"/>
                <a:gd name="T15" fmla="*/ 2147483647 h 110"/>
                <a:gd name="T16" fmla="*/ 2147483647 w 85"/>
                <a:gd name="T17" fmla="*/ 2147483647 h 110"/>
                <a:gd name="T18" fmla="*/ 2147483647 w 85"/>
                <a:gd name="T19" fmla="*/ 2147483647 h 110"/>
                <a:gd name="T20" fmla="*/ 2147483647 w 85"/>
                <a:gd name="T21" fmla="*/ 2147483647 h 110"/>
                <a:gd name="T22" fmla="*/ 2147483647 w 85"/>
                <a:gd name="T23" fmla="*/ 2147483647 h 110"/>
                <a:gd name="T24" fmla="*/ 2147483647 w 85"/>
                <a:gd name="T25" fmla="*/ 2147483647 h 110"/>
                <a:gd name="T26" fmla="*/ 2147483647 w 85"/>
                <a:gd name="T27" fmla="*/ 2147483647 h 110"/>
                <a:gd name="T28" fmla="*/ 2147483647 w 85"/>
                <a:gd name="T29" fmla="*/ 2147483647 h 110"/>
                <a:gd name="T30" fmla="*/ 2147483647 w 85"/>
                <a:gd name="T31" fmla="*/ 2147483647 h 110"/>
                <a:gd name="T32" fmla="*/ 2147483647 w 85"/>
                <a:gd name="T33" fmla="*/ 2147483647 h 110"/>
                <a:gd name="T34" fmla="*/ 2147483647 w 85"/>
                <a:gd name="T35" fmla="*/ 2147483647 h 110"/>
                <a:gd name="T36" fmla="*/ 2147483647 w 85"/>
                <a:gd name="T37" fmla="*/ 2147483647 h 110"/>
                <a:gd name="T38" fmla="*/ 2147483647 w 85"/>
                <a:gd name="T39" fmla="*/ 2147483647 h 110"/>
                <a:gd name="T40" fmla="*/ 2147483647 w 85"/>
                <a:gd name="T41" fmla="*/ 2147483647 h 110"/>
                <a:gd name="T42" fmla="*/ 2147483647 w 85"/>
                <a:gd name="T43" fmla="*/ 2147483647 h 110"/>
                <a:gd name="T44" fmla="*/ 2147483647 w 85"/>
                <a:gd name="T45" fmla="*/ 2147483647 h 110"/>
                <a:gd name="T46" fmla="*/ 2147483647 w 85"/>
                <a:gd name="T47" fmla="*/ 2147483647 h 110"/>
                <a:gd name="T48" fmla="*/ 2147483647 w 85"/>
                <a:gd name="T49" fmla="*/ 2147483647 h 110"/>
                <a:gd name="T50" fmla="*/ 2147483647 w 85"/>
                <a:gd name="T51" fmla="*/ 2147483647 h 110"/>
                <a:gd name="T52" fmla="*/ 2147483647 w 85"/>
                <a:gd name="T53" fmla="*/ 2147483647 h 110"/>
                <a:gd name="T54" fmla="*/ 2147483647 w 85"/>
                <a:gd name="T55" fmla="*/ 2147483647 h 110"/>
                <a:gd name="T56" fmla="*/ 2147483647 w 85"/>
                <a:gd name="T57" fmla="*/ 2147483647 h 110"/>
                <a:gd name="T58" fmla="*/ 2147483647 w 85"/>
                <a:gd name="T59" fmla="*/ 2147483647 h 110"/>
                <a:gd name="T60" fmla="*/ 2147483647 w 85"/>
                <a:gd name="T61" fmla="*/ 2147483647 h 110"/>
                <a:gd name="T62" fmla="*/ 2147483647 w 85"/>
                <a:gd name="T63" fmla="*/ 2147483647 h 110"/>
                <a:gd name="T64" fmla="*/ 2147483647 w 85"/>
                <a:gd name="T65" fmla="*/ 2147483647 h 110"/>
                <a:gd name="T66" fmla="*/ 0 w 85"/>
                <a:gd name="T67" fmla="*/ 2147483647 h 110"/>
                <a:gd name="T68" fmla="*/ 2147483647 w 85"/>
                <a:gd name="T69" fmla="*/ 2147483647 h 110"/>
                <a:gd name="T70" fmla="*/ 2147483647 w 85"/>
                <a:gd name="T71" fmla="*/ 2147483647 h 110"/>
                <a:gd name="T72" fmla="*/ 2147483647 w 85"/>
                <a:gd name="T73" fmla="*/ 2147483647 h 110"/>
                <a:gd name="T74" fmla="*/ 2147483647 w 85"/>
                <a:gd name="T75" fmla="*/ 2147483647 h 110"/>
                <a:gd name="T76" fmla="*/ 2147483647 w 85"/>
                <a:gd name="T77" fmla="*/ 2147483647 h 110"/>
                <a:gd name="T78" fmla="*/ 2147483647 w 85"/>
                <a:gd name="T79" fmla="*/ 2147483647 h 110"/>
                <a:gd name="T80" fmla="*/ 2147483647 w 85"/>
                <a:gd name="T81" fmla="*/ 2147483647 h 110"/>
                <a:gd name="T82" fmla="*/ 2147483647 w 85"/>
                <a:gd name="T83" fmla="*/ 0 h 110"/>
                <a:gd name="T84" fmla="*/ 2147483647 w 85"/>
                <a:gd name="T85" fmla="*/ 2147483647 h 1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5"/>
                <a:gd name="T130" fmla="*/ 0 h 110"/>
                <a:gd name="T131" fmla="*/ 85 w 85"/>
                <a:gd name="T132" fmla="*/ 110 h 11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5" h="110">
                  <a:moveTo>
                    <a:pt x="81" y="12"/>
                  </a:moveTo>
                  <a:lnTo>
                    <a:pt x="85" y="16"/>
                  </a:lnTo>
                  <a:lnTo>
                    <a:pt x="78" y="14"/>
                  </a:lnTo>
                  <a:lnTo>
                    <a:pt x="75" y="21"/>
                  </a:lnTo>
                  <a:lnTo>
                    <a:pt x="74" y="28"/>
                  </a:lnTo>
                  <a:lnTo>
                    <a:pt x="82" y="43"/>
                  </a:lnTo>
                  <a:lnTo>
                    <a:pt x="76" y="48"/>
                  </a:lnTo>
                  <a:lnTo>
                    <a:pt x="75" y="52"/>
                  </a:lnTo>
                  <a:lnTo>
                    <a:pt x="72" y="58"/>
                  </a:lnTo>
                  <a:lnTo>
                    <a:pt x="62" y="61"/>
                  </a:lnTo>
                  <a:lnTo>
                    <a:pt x="58" y="66"/>
                  </a:lnTo>
                  <a:lnTo>
                    <a:pt x="61" y="75"/>
                  </a:lnTo>
                  <a:lnTo>
                    <a:pt x="61" y="78"/>
                  </a:lnTo>
                  <a:lnTo>
                    <a:pt x="69" y="81"/>
                  </a:lnTo>
                  <a:lnTo>
                    <a:pt x="83" y="90"/>
                  </a:lnTo>
                  <a:lnTo>
                    <a:pt x="83" y="95"/>
                  </a:lnTo>
                  <a:lnTo>
                    <a:pt x="76" y="96"/>
                  </a:lnTo>
                  <a:lnTo>
                    <a:pt x="65" y="97"/>
                  </a:lnTo>
                  <a:lnTo>
                    <a:pt x="62" y="107"/>
                  </a:lnTo>
                  <a:lnTo>
                    <a:pt x="55" y="106"/>
                  </a:lnTo>
                  <a:lnTo>
                    <a:pt x="54" y="108"/>
                  </a:lnTo>
                  <a:lnTo>
                    <a:pt x="44" y="104"/>
                  </a:lnTo>
                  <a:lnTo>
                    <a:pt x="44" y="108"/>
                  </a:lnTo>
                  <a:lnTo>
                    <a:pt x="40" y="110"/>
                  </a:lnTo>
                  <a:lnTo>
                    <a:pt x="37" y="106"/>
                  </a:lnTo>
                  <a:lnTo>
                    <a:pt x="32" y="104"/>
                  </a:lnTo>
                  <a:lnTo>
                    <a:pt x="26" y="100"/>
                  </a:lnTo>
                  <a:lnTo>
                    <a:pt x="26" y="91"/>
                  </a:lnTo>
                  <a:lnTo>
                    <a:pt x="29" y="89"/>
                  </a:lnTo>
                  <a:lnTo>
                    <a:pt x="26" y="85"/>
                  </a:lnTo>
                  <a:lnTo>
                    <a:pt x="25" y="74"/>
                  </a:lnTo>
                  <a:lnTo>
                    <a:pt x="22" y="71"/>
                  </a:lnTo>
                  <a:lnTo>
                    <a:pt x="11" y="68"/>
                  </a:lnTo>
                  <a:lnTo>
                    <a:pt x="0" y="63"/>
                  </a:lnTo>
                  <a:lnTo>
                    <a:pt x="8" y="50"/>
                  </a:lnTo>
                  <a:lnTo>
                    <a:pt x="20" y="39"/>
                  </a:lnTo>
                  <a:lnTo>
                    <a:pt x="24" y="24"/>
                  </a:lnTo>
                  <a:lnTo>
                    <a:pt x="36" y="31"/>
                  </a:lnTo>
                  <a:lnTo>
                    <a:pt x="51" y="31"/>
                  </a:lnTo>
                  <a:lnTo>
                    <a:pt x="42" y="20"/>
                  </a:lnTo>
                  <a:lnTo>
                    <a:pt x="63" y="11"/>
                  </a:lnTo>
                  <a:lnTo>
                    <a:pt x="63" y="0"/>
                  </a:lnTo>
                  <a:lnTo>
                    <a:pt x="81" y="1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1" name="Freeform 154"/>
            <p:cNvSpPr>
              <a:spLocks/>
            </p:cNvSpPr>
            <p:nvPr/>
          </p:nvSpPr>
          <p:spPr bwMode="auto">
            <a:xfrm>
              <a:off x="3924561" y="2516465"/>
              <a:ext cx="85775" cy="178856"/>
            </a:xfrm>
            <a:custGeom>
              <a:avLst/>
              <a:gdLst>
                <a:gd name="T0" fmla="*/ 11 w 55"/>
                <a:gd name="T1" fmla="*/ 9 h 113"/>
                <a:gd name="T2" fmla="*/ 17 w 55"/>
                <a:gd name="T3" fmla="*/ 3 h 113"/>
                <a:gd name="T4" fmla="*/ 24 w 55"/>
                <a:gd name="T5" fmla="*/ 0 h 113"/>
                <a:gd name="T6" fmla="*/ 28 w 55"/>
                <a:gd name="T7" fmla="*/ 10 h 113"/>
                <a:gd name="T8" fmla="*/ 38 w 55"/>
                <a:gd name="T9" fmla="*/ 10 h 113"/>
                <a:gd name="T10" fmla="*/ 41 w 55"/>
                <a:gd name="T11" fmla="*/ 8 h 113"/>
                <a:gd name="T12" fmla="*/ 50 w 55"/>
                <a:gd name="T13" fmla="*/ 9 h 113"/>
                <a:gd name="T14" fmla="*/ 55 w 55"/>
                <a:gd name="T15" fmla="*/ 19 h 113"/>
                <a:gd name="T16" fmla="*/ 47 w 55"/>
                <a:gd name="T17" fmla="*/ 25 h 113"/>
                <a:gd name="T18" fmla="*/ 46 w 55"/>
                <a:gd name="T19" fmla="*/ 41 h 113"/>
                <a:gd name="T20" fmla="*/ 43 w 55"/>
                <a:gd name="T21" fmla="*/ 44 h 113"/>
                <a:gd name="T22" fmla="*/ 43 w 55"/>
                <a:gd name="T23" fmla="*/ 53 h 113"/>
                <a:gd name="T24" fmla="*/ 35 w 55"/>
                <a:gd name="T25" fmla="*/ 55 h 113"/>
                <a:gd name="T26" fmla="*/ 42 w 55"/>
                <a:gd name="T27" fmla="*/ 67 h 113"/>
                <a:gd name="T28" fmla="*/ 37 w 55"/>
                <a:gd name="T29" fmla="*/ 81 h 113"/>
                <a:gd name="T30" fmla="*/ 42 w 55"/>
                <a:gd name="T31" fmla="*/ 87 h 113"/>
                <a:gd name="T32" fmla="*/ 40 w 55"/>
                <a:gd name="T33" fmla="*/ 93 h 113"/>
                <a:gd name="T34" fmla="*/ 33 w 55"/>
                <a:gd name="T35" fmla="*/ 100 h 113"/>
                <a:gd name="T36" fmla="*/ 35 w 55"/>
                <a:gd name="T37" fmla="*/ 107 h 113"/>
                <a:gd name="T38" fmla="*/ 28 w 55"/>
                <a:gd name="T39" fmla="*/ 113 h 113"/>
                <a:gd name="T40" fmla="*/ 19 w 55"/>
                <a:gd name="T41" fmla="*/ 110 h 113"/>
                <a:gd name="T42" fmla="*/ 9 w 55"/>
                <a:gd name="T43" fmla="*/ 112 h 113"/>
                <a:gd name="T44" fmla="*/ 13 w 55"/>
                <a:gd name="T45" fmla="*/ 96 h 113"/>
                <a:gd name="T46" fmla="*/ 11 w 55"/>
                <a:gd name="T47" fmla="*/ 83 h 113"/>
                <a:gd name="T48" fmla="*/ 4 w 55"/>
                <a:gd name="T49" fmla="*/ 81 h 113"/>
                <a:gd name="T50" fmla="*/ 0 w 55"/>
                <a:gd name="T51" fmla="*/ 73 h 113"/>
                <a:gd name="T52" fmla="*/ 2 w 55"/>
                <a:gd name="T53" fmla="*/ 60 h 113"/>
                <a:gd name="T54" fmla="*/ 9 w 55"/>
                <a:gd name="T55" fmla="*/ 52 h 113"/>
                <a:gd name="T56" fmla="*/ 10 w 55"/>
                <a:gd name="T57" fmla="*/ 44 h 113"/>
                <a:gd name="T58" fmla="*/ 14 w 55"/>
                <a:gd name="T59" fmla="*/ 32 h 113"/>
                <a:gd name="T60" fmla="*/ 14 w 55"/>
                <a:gd name="T61" fmla="*/ 23 h 113"/>
                <a:gd name="T62" fmla="*/ 11 w 55"/>
                <a:gd name="T63" fmla="*/ 16 h 113"/>
                <a:gd name="T64" fmla="*/ 11 w 55"/>
                <a:gd name="T65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5" h="113">
                  <a:moveTo>
                    <a:pt x="11" y="9"/>
                  </a:moveTo>
                  <a:lnTo>
                    <a:pt x="17" y="3"/>
                  </a:lnTo>
                  <a:lnTo>
                    <a:pt x="24" y="0"/>
                  </a:lnTo>
                  <a:lnTo>
                    <a:pt x="28" y="10"/>
                  </a:lnTo>
                  <a:lnTo>
                    <a:pt x="38" y="10"/>
                  </a:lnTo>
                  <a:lnTo>
                    <a:pt x="41" y="8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47" y="25"/>
                  </a:lnTo>
                  <a:lnTo>
                    <a:pt x="46" y="41"/>
                  </a:lnTo>
                  <a:lnTo>
                    <a:pt x="43" y="44"/>
                  </a:lnTo>
                  <a:lnTo>
                    <a:pt x="43" y="53"/>
                  </a:lnTo>
                  <a:lnTo>
                    <a:pt x="35" y="55"/>
                  </a:lnTo>
                  <a:lnTo>
                    <a:pt x="42" y="67"/>
                  </a:lnTo>
                  <a:lnTo>
                    <a:pt x="37" y="81"/>
                  </a:lnTo>
                  <a:lnTo>
                    <a:pt x="42" y="87"/>
                  </a:lnTo>
                  <a:lnTo>
                    <a:pt x="40" y="93"/>
                  </a:lnTo>
                  <a:lnTo>
                    <a:pt x="33" y="100"/>
                  </a:lnTo>
                  <a:lnTo>
                    <a:pt x="35" y="107"/>
                  </a:lnTo>
                  <a:lnTo>
                    <a:pt x="28" y="113"/>
                  </a:lnTo>
                  <a:lnTo>
                    <a:pt x="19" y="110"/>
                  </a:lnTo>
                  <a:lnTo>
                    <a:pt x="9" y="112"/>
                  </a:lnTo>
                  <a:lnTo>
                    <a:pt x="13" y="96"/>
                  </a:lnTo>
                  <a:lnTo>
                    <a:pt x="11" y="83"/>
                  </a:lnTo>
                  <a:lnTo>
                    <a:pt x="4" y="81"/>
                  </a:lnTo>
                  <a:lnTo>
                    <a:pt x="0" y="73"/>
                  </a:lnTo>
                  <a:lnTo>
                    <a:pt x="2" y="60"/>
                  </a:lnTo>
                  <a:lnTo>
                    <a:pt x="9" y="52"/>
                  </a:lnTo>
                  <a:lnTo>
                    <a:pt x="10" y="44"/>
                  </a:lnTo>
                  <a:lnTo>
                    <a:pt x="14" y="32"/>
                  </a:lnTo>
                  <a:lnTo>
                    <a:pt x="14" y="23"/>
                  </a:lnTo>
                  <a:lnTo>
                    <a:pt x="11" y="16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32" name="Freeform 156"/>
            <p:cNvSpPr>
              <a:spLocks/>
            </p:cNvSpPr>
            <p:nvPr/>
          </p:nvSpPr>
          <p:spPr bwMode="auto">
            <a:xfrm>
              <a:off x="5151811" y="2837056"/>
              <a:ext cx="18145" cy="37121"/>
            </a:xfrm>
            <a:custGeom>
              <a:avLst/>
              <a:gdLst>
                <a:gd name="T0" fmla="*/ 9 w 11"/>
                <a:gd name="T1" fmla="*/ 3 h 24"/>
                <a:gd name="T2" fmla="*/ 11 w 11"/>
                <a:gd name="T3" fmla="*/ 15 h 24"/>
                <a:gd name="T4" fmla="*/ 9 w 11"/>
                <a:gd name="T5" fmla="*/ 21 h 24"/>
                <a:gd name="T6" fmla="*/ 1 w 11"/>
                <a:gd name="T7" fmla="*/ 24 h 24"/>
                <a:gd name="T8" fmla="*/ 1 w 11"/>
                <a:gd name="T9" fmla="*/ 19 h 24"/>
                <a:gd name="T10" fmla="*/ 5 w 11"/>
                <a:gd name="T11" fmla="*/ 16 h 24"/>
                <a:gd name="T12" fmla="*/ 0 w 11"/>
                <a:gd name="T13" fmla="*/ 14 h 24"/>
                <a:gd name="T14" fmla="*/ 3 w 11"/>
                <a:gd name="T15" fmla="*/ 0 h 24"/>
                <a:gd name="T16" fmla="*/ 9 w 1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4">
                  <a:moveTo>
                    <a:pt x="9" y="3"/>
                  </a:moveTo>
                  <a:lnTo>
                    <a:pt x="11" y="15"/>
                  </a:lnTo>
                  <a:lnTo>
                    <a:pt x="9" y="21"/>
                  </a:lnTo>
                  <a:lnTo>
                    <a:pt x="1" y="24"/>
                  </a:lnTo>
                  <a:lnTo>
                    <a:pt x="1" y="19"/>
                  </a:lnTo>
                  <a:lnTo>
                    <a:pt x="5" y="16"/>
                  </a:lnTo>
                  <a:lnTo>
                    <a:pt x="0" y="14"/>
                  </a:lnTo>
                  <a:lnTo>
                    <a:pt x="3" y="0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latin typeface="+mn-lt"/>
              </a:endParaRPr>
            </a:p>
          </p:txBody>
        </p:sp>
        <p:sp>
          <p:nvSpPr>
            <p:cNvPr id="11390" name="Freeform 157"/>
            <p:cNvSpPr>
              <a:spLocks/>
            </p:cNvSpPr>
            <p:nvPr/>
          </p:nvSpPr>
          <p:spPr bwMode="auto">
            <a:xfrm>
              <a:off x="5618162" y="3048000"/>
              <a:ext cx="26988" cy="50800"/>
            </a:xfrm>
            <a:custGeom>
              <a:avLst/>
              <a:gdLst>
                <a:gd name="T0" fmla="*/ 2147483647 w 17"/>
                <a:gd name="T1" fmla="*/ 2147483647 h 32"/>
                <a:gd name="T2" fmla="*/ 0 w 17"/>
                <a:gd name="T3" fmla="*/ 2147483647 h 32"/>
                <a:gd name="T4" fmla="*/ 2147483647 w 17"/>
                <a:gd name="T5" fmla="*/ 2147483647 h 32"/>
                <a:gd name="T6" fmla="*/ 2147483647 w 17"/>
                <a:gd name="T7" fmla="*/ 0 h 32"/>
                <a:gd name="T8" fmla="*/ 2147483647 w 17"/>
                <a:gd name="T9" fmla="*/ 2147483647 h 32"/>
                <a:gd name="T10" fmla="*/ 2147483647 w 17"/>
                <a:gd name="T11" fmla="*/ 2147483647 h 32"/>
                <a:gd name="T12" fmla="*/ 2147483647 w 17"/>
                <a:gd name="T13" fmla="*/ 2147483647 h 32"/>
                <a:gd name="T14" fmla="*/ 2147483647 w 17"/>
                <a:gd name="T15" fmla="*/ 2147483647 h 32"/>
                <a:gd name="T16" fmla="*/ 2147483647 w 17"/>
                <a:gd name="T17" fmla="*/ 2147483647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32"/>
                <a:gd name="T29" fmla="*/ 17 w 17"/>
                <a:gd name="T30" fmla="*/ 32 h 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32">
                  <a:moveTo>
                    <a:pt x="3" y="28"/>
                  </a:moveTo>
                  <a:lnTo>
                    <a:pt x="0" y="13"/>
                  </a:lnTo>
                  <a:lnTo>
                    <a:pt x="4" y="2"/>
                  </a:lnTo>
                  <a:lnTo>
                    <a:pt x="9" y="0"/>
                  </a:lnTo>
                  <a:lnTo>
                    <a:pt x="15" y="7"/>
                  </a:lnTo>
                  <a:lnTo>
                    <a:pt x="17" y="18"/>
                  </a:lnTo>
                  <a:lnTo>
                    <a:pt x="14" y="31"/>
                  </a:lnTo>
                  <a:lnTo>
                    <a:pt x="9" y="32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1" name="Freeform 158"/>
            <p:cNvSpPr>
              <a:spLocks/>
            </p:cNvSpPr>
            <p:nvPr/>
          </p:nvSpPr>
          <p:spPr bwMode="auto">
            <a:xfrm>
              <a:off x="4706937" y="2324100"/>
              <a:ext cx="250825" cy="147638"/>
            </a:xfrm>
            <a:custGeom>
              <a:avLst/>
              <a:gdLst>
                <a:gd name="T0" fmla="*/ 2147483647 w 158"/>
                <a:gd name="T1" fmla="*/ 2147483647 h 93"/>
                <a:gd name="T2" fmla="*/ 2147483647 w 158"/>
                <a:gd name="T3" fmla="*/ 2147483647 h 93"/>
                <a:gd name="T4" fmla="*/ 2147483647 w 158"/>
                <a:gd name="T5" fmla="*/ 2147483647 h 93"/>
                <a:gd name="T6" fmla="*/ 2147483647 w 158"/>
                <a:gd name="T7" fmla="*/ 2147483647 h 93"/>
                <a:gd name="T8" fmla="*/ 2147483647 w 158"/>
                <a:gd name="T9" fmla="*/ 2147483647 h 93"/>
                <a:gd name="T10" fmla="*/ 2147483647 w 158"/>
                <a:gd name="T11" fmla="*/ 2147483647 h 93"/>
                <a:gd name="T12" fmla="*/ 2147483647 w 158"/>
                <a:gd name="T13" fmla="*/ 2147483647 h 93"/>
                <a:gd name="T14" fmla="*/ 2147483647 w 158"/>
                <a:gd name="T15" fmla="*/ 0 h 93"/>
                <a:gd name="T16" fmla="*/ 2147483647 w 158"/>
                <a:gd name="T17" fmla="*/ 0 h 93"/>
                <a:gd name="T18" fmla="*/ 2147483647 w 158"/>
                <a:gd name="T19" fmla="*/ 2147483647 h 93"/>
                <a:gd name="T20" fmla="*/ 2147483647 w 158"/>
                <a:gd name="T21" fmla="*/ 2147483647 h 93"/>
                <a:gd name="T22" fmla="*/ 2147483647 w 158"/>
                <a:gd name="T23" fmla="*/ 2147483647 h 93"/>
                <a:gd name="T24" fmla="*/ 2147483647 w 158"/>
                <a:gd name="T25" fmla="*/ 2147483647 h 93"/>
                <a:gd name="T26" fmla="*/ 2147483647 w 158"/>
                <a:gd name="T27" fmla="*/ 2147483647 h 93"/>
                <a:gd name="T28" fmla="*/ 2147483647 w 158"/>
                <a:gd name="T29" fmla="*/ 2147483647 h 93"/>
                <a:gd name="T30" fmla="*/ 2147483647 w 158"/>
                <a:gd name="T31" fmla="*/ 2147483647 h 93"/>
                <a:gd name="T32" fmla="*/ 2147483647 w 158"/>
                <a:gd name="T33" fmla="*/ 2147483647 h 93"/>
                <a:gd name="T34" fmla="*/ 2147483647 w 158"/>
                <a:gd name="T35" fmla="*/ 2147483647 h 93"/>
                <a:gd name="T36" fmla="*/ 2147483647 w 158"/>
                <a:gd name="T37" fmla="*/ 2147483647 h 93"/>
                <a:gd name="T38" fmla="*/ 2147483647 w 158"/>
                <a:gd name="T39" fmla="*/ 2147483647 h 93"/>
                <a:gd name="T40" fmla="*/ 2147483647 w 158"/>
                <a:gd name="T41" fmla="*/ 2147483647 h 93"/>
                <a:gd name="T42" fmla="*/ 2147483647 w 158"/>
                <a:gd name="T43" fmla="*/ 2147483647 h 93"/>
                <a:gd name="T44" fmla="*/ 2147483647 w 158"/>
                <a:gd name="T45" fmla="*/ 2147483647 h 93"/>
                <a:gd name="T46" fmla="*/ 2147483647 w 158"/>
                <a:gd name="T47" fmla="*/ 2147483647 h 93"/>
                <a:gd name="T48" fmla="*/ 2147483647 w 158"/>
                <a:gd name="T49" fmla="*/ 2147483647 h 93"/>
                <a:gd name="T50" fmla="*/ 2147483647 w 158"/>
                <a:gd name="T51" fmla="*/ 2147483647 h 93"/>
                <a:gd name="T52" fmla="*/ 2147483647 w 158"/>
                <a:gd name="T53" fmla="*/ 2147483647 h 93"/>
                <a:gd name="T54" fmla="*/ 2147483647 w 158"/>
                <a:gd name="T55" fmla="*/ 2147483647 h 93"/>
                <a:gd name="T56" fmla="*/ 2147483647 w 158"/>
                <a:gd name="T57" fmla="*/ 2147483647 h 93"/>
                <a:gd name="T58" fmla="*/ 2147483647 w 158"/>
                <a:gd name="T59" fmla="*/ 2147483647 h 93"/>
                <a:gd name="T60" fmla="*/ 2147483647 w 158"/>
                <a:gd name="T61" fmla="*/ 2147483647 h 93"/>
                <a:gd name="T62" fmla="*/ 2147483647 w 158"/>
                <a:gd name="T63" fmla="*/ 2147483647 h 93"/>
                <a:gd name="T64" fmla="*/ 2147483647 w 158"/>
                <a:gd name="T65" fmla="*/ 2147483647 h 93"/>
                <a:gd name="T66" fmla="*/ 2147483647 w 158"/>
                <a:gd name="T67" fmla="*/ 2147483647 h 93"/>
                <a:gd name="T68" fmla="*/ 2147483647 w 158"/>
                <a:gd name="T69" fmla="*/ 2147483647 h 93"/>
                <a:gd name="T70" fmla="*/ 2147483647 w 158"/>
                <a:gd name="T71" fmla="*/ 2147483647 h 93"/>
                <a:gd name="T72" fmla="*/ 2147483647 w 158"/>
                <a:gd name="T73" fmla="*/ 2147483647 h 93"/>
                <a:gd name="T74" fmla="*/ 2147483647 w 158"/>
                <a:gd name="T75" fmla="*/ 2147483647 h 93"/>
                <a:gd name="T76" fmla="*/ 2147483647 w 158"/>
                <a:gd name="T77" fmla="*/ 2147483647 h 93"/>
                <a:gd name="T78" fmla="*/ 0 w 158"/>
                <a:gd name="T79" fmla="*/ 2147483647 h 93"/>
                <a:gd name="T80" fmla="*/ 2147483647 w 158"/>
                <a:gd name="T81" fmla="*/ 2147483647 h 93"/>
                <a:gd name="T82" fmla="*/ 2147483647 w 158"/>
                <a:gd name="T83" fmla="*/ 2147483647 h 93"/>
                <a:gd name="T84" fmla="*/ 2147483647 w 158"/>
                <a:gd name="T85" fmla="*/ 2147483647 h 93"/>
                <a:gd name="T86" fmla="*/ 2147483647 w 158"/>
                <a:gd name="T87" fmla="*/ 2147483647 h 9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8"/>
                <a:gd name="T133" fmla="*/ 0 h 93"/>
                <a:gd name="T134" fmla="*/ 158 w 158"/>
                <a:gd name="T135" fmla="*/ 93 h 9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8" h="93">
                  <a:moveTo>
                    <a:pt x="37" y="7"/>
                  </a:moveTo>
                  <a:lnTo>
                    <a:pt x="44" y="3"/>
                  </a:lnTo>
                  <a:lnTo>
                    <a:pt x="54" y="5"/>
                  </a:lnTo>
                  <a:lnTo>
                    <a:pt x="64" y="5"/>
                  </a:lnTo>
                  <a:lnTo>
                    <a:pt x="72" y="10"/>
                  </a:lnTo>
                  <a:lnTo>
                    <a:pt x="78" y="7"/>
                  </a:lnTo>
                  <a:lnTo>
                    <a:pt x="89" y="5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5" y="2"/>
                  </a:lnTo>
                  <a:lnTo>
                    <a:pt x="110" y="8"/>
                  </a:lnTo>
                  <a:lnTo>
                    <a:pt x="117" y="17"/>
                  </a:lnTo>
                  <a:lnTo>
                    <a:pt x="128" y="29"/>
                  </a:lnTo>
                  <a:lnTo>
                    <a:pt x="130" y="38"/>
                  </a:lnTo>
                  <a:lnTo>
                    <a:pt x="129" y="47"/>
                  </a:lnTo>
                  <a:lnTo>
                    <a:pt x="133" y="56"/>
                  </a:lnTo>
                  <a:lnTo>
                    <a:pt x="141" y="59"/>
                  </a:lnTo>
                  <a:lnTo>
                    <a:pt x="149" y="56"/>
                  </a:lnTo>
                  <a:lnTo>
                    <a:pt x="156" y="60"/>
                  </a:lnTo>
                  <a:lnTo>
                    <a:pt x="158" y="65"/>
                  </a:lnTo>
                  <a:lnTo>
                    <a:pt x="150" y="69"/>
                  </a:lnTo>
                  <a:lnTo>
                    <a:pt x="145" y="67"/>
                  </a:lnTo>
                  <a:lnTo>
                    <a:pt x="143" y="92"/>
                  </a:lnTo>
                  <a:lnTo>
                    <a:pt x="133" y="90"/>
                  </a:lnTo>
                  <a:lnTo>
                    <a:pt x="121" y="83"/>
                  </a:lnTo>
                  <a:lnTo>
                    <a:pt x="101" y="87"/>
                  </a:lnTo>
                  <a:lnTo>
                    <a:pt x="94" y="93"/>
                  </a:lnTo>
                  <a:lnTo>
                    <a:pt x="69" y="91"/>
                  </a:lnTo>
                  <a:lnTo>
                    <a:pt x="56" y="88"/>
                  </a:lnTo>
                  <a:lnTo>
                    <a:pt x="50" y="90"/>
                  </a:lnTo>
                  <a:lnTo>
                    <a:pt x="44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0" y="72"/>
                  </a:lnTo>
                  <a:lnTo>
                    <a:pt x="36" y="76"/>
                  </a:lnTo>
                  <a:lnTo>
                    <a:pt x="25" y="70"/>
                  </a:lnTo>
                  <a:lnTo>
                    <a:pt x="23" y="62"/>
                  </a:lnTo>
                  <a:lnTo>
                    <a:pt x="13" y="57"/>
                  </a:lnTo>
                  <a:lnTo>
                    <a:pt x="10" y="51"/>
                  </a:lnTo>
                  <a:lnTo>
                    <a:pt x="0" y="43"/>
                  </a:lnTo>
                  <a:lnTo>
                    <a:pt x="13" y="39"/>
                  </a:lnTo>
                  <a:lnTo>
                    <a:pt x="22" y="25"/>
                  </a:lnTo>
                  <a:lnTo>
                    <a:pt x="28" y="11"/>
                  </a:lnTo>
                  <a:lnTo>
                    <a:pt x="37" y="7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2" name="Freeform 159"/>
            <p:cNvSpPr>
              <a:spLocks/>
            </p:cNvSpPr>
            <p:nvPr/>
          </p:nvSpPr>
          <p:spPr bwMode="auto">
            <a:xfrm>
              <a:off x="7673975" y="2127250"/>
              <a:ext cx="238125" cy="269875"/>
            </a:xfrm>
            <a:custGeom>
              <a:avLst/>
              <a:gdLst>
                <a:gd name="T0" fmla="*/ 2147483647 w 150"/>
                <a:gd name="T1" fmla="*/ 2147483647 h 170"/>
                <a:gd name="T2" fmla="*/ 2147483647 w 150"/>
                <a:gd name="T3" fmla="*/ 2147483647 h 170"/>
                <a:gd name="T4" fmla="*/ 2147483647 w 150"/>
                <a:gd name="T5" fmla="*/ 2147483647 h 170"/>
                <a:gd name="T6" fmla="*/ 2147483647 w 150"/>
                <a:gd name="T7" fmla="*/ 2147483647 h 170"/>
                <a:gd name="T8" fmla="*/ 2147483647 w 150"/>
                <a:gd name="T9" fmla="*/ 2147483647 h 170"/>
                <a:gd name="T10" fmla="*/ 2147483647 w 150"/>
                <a:gd name="T11" fmla="*/ 2147483647 h 170"/>
                <a:gd name="T12" fmla="*/ 2147483647 w 150"/>
                <a:gd name="T13" fmla="*/ 2147483647 h 170"/>
                <a:gd name="T14" fmla="*/ 2147483647 w 150"/>
                <a:gd name="T15" fmla="*/ 2147483647 h 170"/>
                <a:gd name="T16" fmla="*/ 2147483647 w 150"/>
                <a:gd name="T17" fmla="*/ 2147483647 h 170"/>
                <a:gd name="T18" fmla="*/ 2147483647 w 150"/>
                <a:gd name="T19" fmla="*/ 2147483647 h 170"/>
                <a:gd name="T20" fmla="*/ 2147483647 w 150"/>
                <a:gd name="T21" fmla="*/ 2147483647 h 170"/>
                <a:gd name="T22" fmla="*/ 2147483647 w 150"/>
                <a:gd name="T23" fmla="*/ 2147483647 h 170"/>
                <a:gd name="T24" fmla="*/ 2147483647 w 150"/>
                <a:gd name="T25" fmla="*/ 2147483647 h 170"/>
                <a:gd name="T26" fmla="*/ 2147483647 w 150"/>
                <a:gd name="T27" fmla="*/ 2147483647 h 170"/>
                <a:gd name="T28" fmla="*/ 2147483647 w 150"/>
                <a:gd name="T29" fmla="*/ 2147483647 h 170"/>
                <a:gd name="T30" fmla="*/ 2147483647 w 150"/>
                <a:gd name="T31" fmla="*/ 2147483647 h 170"/>
                <a:gd name="T32" fmla="*/ 0 w 150"/>
                <a:gd name="T33" fmla="*/ 2147483647 h 170"/>
                <a:gd name="T34" fmla="*/ 2147483647 w 150"/>
                <a:gd name="T35" fmla="*/ 0 h 170"/>
                <a:gd name="T36" fmla="*/ 2147483647 w 150"/>
                <a:gd name="T37" fmla="*/ 2147483647 h 170"/>
                <a:gd name="T38" fmla="*/ 2147483647 w 150"/>
                <a:gd name="T39" fmla="*/ 2147483647 h 170"/>
                <a:gd name="T40" fmla="*/ 2147483647 w 150"/>
                <a:gd name="T41" fmla="*/ 2147483647 h 170"/>
                <a:gd name="T42" fmla="*/ 2147483647 w 150"/>
                <a:gd name="T43" fmla="*/ 2147483647 h 1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0"/>
                <a:gd name="T67" fmla="*/ 0 h 170"/>
                <a:gd name="T68" fmla="*/ 150 w 150"/>
                <a:gd name="T69" fmla="*/ 170 h 1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0" h="170">
                  <a:moveTo>
                    <a:pt x="81" y="73"/>
                  </a:moveTo>
                  <a:lnTo>
                    <a:pt x="126" y="109"/>
                  </a:lnTo>
                  <a:lnTo>
                    <a:pt x="97" y="102"/>
                  </a:lnTo>
                  <a:lnTo>
                    <a:pt x="109" y="131"/>
                  </a:lnTo>
                  <a:lnTo>
                    <a:pt x="140" y="152"/>
                  </a:lnTo>
                  <a:lnTo>
                    <a:pt x="150" y="166"/>
                  </a:lnTo>
                  <a:lnTo>
                    <a:pt x="129" y="154"/>
                  </a:lnTo>
                  <a:lnTo>
                    <a:pt x="129" y="170"/>
                  </a:lnTo>
                  <a:lnTo>
                    <a:pt x="114" y="153"/>
                  </a:lnTo>
                  <a:lnTo>
                    <a:pt x="101" y="133"/>
                  </a:lnTo>
                  <a:lnTo>
                    <a:pt x="83" y="111"/>
                  </a:lnTo>
                  <a:lnTo>
                    <a:pt x="76" y="96"/>
                  </a:lnTo>
                  <a:lnTo>
                    <a:pt x="55" y="69"/>
                  </a:lnTo>
                  <a:lnTo>
                    <a:pt x="29" y="49"/>
                  </a:lnTo>
                  <a:lnTo>
                    <a:pt x="8" y="22"/>
                  </a:lnTo>
                  <a:lnTo>
                    <a:pt x="14" y="12"/>
                  </a:lnTo>
                  <a:lnTo>
                    <a:pt x="0" y="3"/>
                  </a:lnTo>
                  <a:lnTo>
                    <a:pt x="4" y="0"/>
                  </a:lnTo>
                  <a:lnTo>
                    <a:pt x="20" y="14"/>
                  </a:lnTo>
                  <a:lnTo>
                    <a:pt x="42" y="33"/>
                  </a:lnTo>
                  <a:lnTo>
                    <a:pt x="58" y="53"/>
                  </a:lnTo>
                  <a:lnTo>
                    <a:pt x="81" y="73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3" name="Freeform 160"/>
            <p:cNvSpPr>
              <a:spLocks/>
            </p:cNvSpPr>
            <p:nvPr/>
          </p:nvSpPr>
          <p:spPr bwMode="auto">
            <a:xfrm>
              <a:off x="4664075" y="2101850"/>
              <a:ext cx="76200" cy="26988"/>
            </a:xfrm>
            <a:custGeom>
              <a:avLst/>
              <a:gdLst>
                <a:gd name="T0" fmla="*/ 2147483647 w 48"/>
                <a:gd name="T1" fmla="*/ 2147483647 h 17"/>
                <a:gd name="T2" fmla="*/ 2147483647 w 48"/>
                <a:gd name="T3" fmla="*/ 2147483647 h 17"/>
                <a:gd name="T4" fmla="*/ 0 w 48"/>
                <a:gd name="T5" fmla="*/ 2147483647 h 17"/>
                <a:gd name="T6" fmla="*/ 2147483647 w 48"/>
                <a:gd name="T7" fmla="*/ 2147483647 h 17"/>
                <a:gd name="T8" fmla="*/ 2147483647 w 48"/>
                <a:gd name="T9" fmla="*/ 0 h 17"/>
                <a:gd name="T10" fmla="*/ 2147483647 w 48"/>
                <a:gd name="T11" fmla="*/ 2147483647 h 17"/>
                <a:gd name="T12" fmla="*/ 2147483647 w 48"/>
                <a:gd name="T13" fmla="*/ 2147483647 h 17"/>
                <a:gd name="T14" fmla="*/ 2147483647 w 48"/>
                <a:gd name="T15" fmla="*/ 2147483647 h 17"/>
                <a:gd name="T16" fmla="*/ 2147483647 w 48"/>
                <a:gd name="T17" fmla="*/ 2147483647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"/>
                <a:gd name="T28" fmla="*/ 0 h 17"/>
                <a:gd name="T29" fmla="*/ 48 w 48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" h="17">
                  <a:moveTo>
                    <a:pt x="48" y="17"/>
                  </a:moveTo>
                  <a:lnTo>
                    <a:pt x="19" y="17"/>
                  </a:lnTo>
                  <a:lnTo>
                    <a:pt x="0" y="15"/>
                  </a:lnTo>
                  <a:lnTo>
                    <a:pt x="2" y="6"/>
                  </a:lnTo>
                  <a:lnTo>
                    <a:pt x="23" y="0"/>
                  </a:lnTo>
                  <a:lnTo>
                    <a:pt x="39" y="4"/>
                  </a:lnTo>
                  <a:lnTo>
                    <a:pt x="47" y="7"/>
                  </a:lnTo>
                  <a:lnTo>
                    <a:pt x="46" y="12"/>
                  </a:lnTo>
                  <a:lnTo>
                    <a:pt x="48" y="17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4" name="Freeform 168"/>
            <p:cNvSpPr>
              <a:spLocks/>
            </p:cNvSpPr>
            <p:nvPr/>
          </p:nvSpPr>
          <p:spPr bwMode="auto">
            <a:xfrm>
              <a:off x="5029200" y="3946525"/>
              <a:ext cx="52388" cy="58738"/>
            </a:xfrm>
            <a:custGeom>
              <a:avLst/>
              <a:gdLst>
                <a:gd name="T0" fmla="*/ 2147483647 w 33"/>
                <a:gd name="T1" fmla="*/ 0 h 37"/>
                <a:gd name="T2" fmla="*/ 2147483647 w 33"/>
                <a:gd name="T3" fmla="*/ 2147483647 h 37"/>
                <a:gd name="T4" fmla="*/ 2147483647 w 33"/>
                <a:gd name="T5" fmla="*/ 2147483647 h 37"/>
                <a:gd name="T6" fmla="*/ 2147483647 w 33"/>
                <a:gd name="T7" fmla="*/ 2147483647 h 37"/>
                <a:gd name="T8" fmla="*/ 2147483647 w 33"/>
                <a:gd name="T9" fmla="*/ 2147483647 h 37"/>
                <a:gd name="T10" fmla="*/ 2147483647 w 33"/>
                <a:gd name="T11" fmla="*/ 2147483647 h 37"/>
                <a:gd name="T12" fmla="*/ 0 w 33"/>
                <a:gd name="T13" fmla="*/ 2147483647 h 37"/>
                <a:gd name="T14" fmla="*/ 2147483647 w 33"/>
                <a:gd name="T15" fmla="*/ 2147483647 h 37"/>
                <a:gd name="T16" fmla="*/ 2147483647 w 33"/>
                <a:gd name="T17" fmla="*/ 2147483647 h 37"/>
                <a:gd name="T18" fmla="*/ 2147483647 w 33"/>
                <a:gd name="T19" fmla="*/ 2147483647 h 37"/>
                <a:gd name="T20" fmla="*/ 2147483647 w 33"/>
                <a:gd name="T21" fmla="*/ 2147483647 h 37"/>
                <a:gd name="T22" fmla="*/ 2147483647 w 33"/>
                <a:gd name="T23" fmla="*/ 2147483647 h 37"/>
                <a:gd name="T24" fmla="*/ 2147483647 w 33"/>
                <a:gd name="T25" fmla="*/ 0 h 3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3"/>
                <a:gd name="T40" fmla="*/ 0 h 37"/>
                <a:gd name="T41" fmla="*/ 33 w 33"/>
                <a:gd name="T42" fmla="*/ 37 h 3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3" h="37">
                  <a:moveTo>
                    <a:pt x="25" y="0"/>
                  </a:moveTo>
                  <a:lnTo>
                    <a:pt x="33" y="12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16" y="25"/>
                  </a:lnTo>
                  <a:lnTo>
                    <a:pt x="11" y="37"/>
                  </a:lnTo>
                  <a:lnTo>
                    <a:pt x="0" y="35"/>
                  </a:lnTo>
                  <a:lnTo>
                    <a:pt x="1" y="24"/>
                  </a:lnTo>
                  <a:lnTo>
                    <a:pt x="4" y="22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4" y="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5" name="Freeform 169"/>
            <p:cNvSpPr>
              <a:spLocks/>
            </p:cNvSpPr>
            <p:nvPr/>
          </p:nvSpPr>
          <p:spPr bwMode="auto">
            <a:xfrm>
              <a:off x="3694112" y="2997200"/>
              <a:ext cx="244475" cy="219075"/>
            </a:xfrm>
            <a:custGeom>
              <a:avLst/>
              <a:gdLst>
                <a:gd name="T0" fmla="*/ 2147483647 w 154"/>
                <a:gd name="T1" fmla="*/ 2147483647 h 138"/>
                <a:gd name="T2" fmla="*/ 2147483647 w 154"/>
                <a:gd name="T3" fmla="*/ 0 h 138"/>
                <a:gd name="T4" fmla="*/ 2147483647 w 154"/>
                <a:gd name="T5" fmla="*/ 0 h 138"/>
                <a:gd name="T6" fmla="*/ 2147483647 w 154"/>
                <a:gd name="T7" fmla="*/ 2147483647 h 138"/>
                <a:gd name="T8" fmla="*/ 2147483647 w 154"/>
                <a:gd name="T9" fmla="*/ 2147483647 h 138"/>
                <a:gd name="T10" fmla="*/ 2147483647 w 154"/>
                <a:gd name="T11" fmla="*/ 2147483647 h 138"/>
                <a:gd name="T12" fmla="*/ 2147483647 w 154"/>
                <a:gd name="T13" fmla="*/ 2147483647 h 138"/>
                <a:gd name="T14" fmla="*/ 2147483647 w 154"/>
                <a:gd name="T15" fmla="*/ 2147483647 h 138"/>
                <a:gd name="T16" fmla="*/ 2147483647 w 154"/>
                <a:gd name="T17" fmla="*/ 2147483647 h 138"/>
                <a:gd name="T18" fmla="*/ 2147483647 w 154"/>
                <a:gd name="T19" fmla="*/ 2147483647 h 138"/>
                <a:gd name="T20" fmla="*/ 2147483647 w 154"/>
                <a:gd name="T21" fmla="*/ 2147483647 h 138"/>
                <a:gd name="T22" fmla="*/ 2147483647 w 154"/>
                <a:gd name="T23" fmla="*/ 2147483647 h 138"/>
                <a:gd name="T24" fmla="*/ 0 w 154"/>
                <a:gd name="T25" fmla="*/ 2147483647 h 138"/>
                <a:gd name="T26" fmla="*/ 2147483647 w 154"/>
                <a:gd name="T27" fmla="*/ 2147483647 h 138"/>
                <a:gd name="T28" fmla="*/ 2147483647 w 154"/>
                <a:gd name="T29" fmla="*/ 2147483647 h 138"/>
                <a:gd name="T30" fmla="*/ 2147483647 w 154"/>
                <a:gd name="T31" fmla="*/ 2147483647 h 138"/>
                <a:gd name="T32" fmla="*/ 2147483647 w 154"/>
                <a:gd name="T33" fmla="*/ 2147483647 h 138"/>
                <a:gd name="T34" fmla="*/ 2147483647 w 154"/>
                <a:gd name="T35" fmla="*/ 2147483647 h 138"/>
                <a:gd name="T36" fmla="*/ 2147483647 w 154"/>
                <a:gd name="T37" fmla="*/ 2147483647 h 138"/>
                <a:gd name="T38" fmla="*/ 2147483647 w 154"/>
                <a:gd name="T39" fmla="*/ 2147483647 h 138"/>
                <a:gd name="T40" fmla="*/ 2147483647 w 154"/>
                <a:gd name="T41" fmla="*/ 2147483647 h 138"/>
                <a:gd name="T42" fmla="*/ 2147483647 w 154"/>
                <a:gd name="T43" fmla="*/ 2147483647 h 138"/>
                <a:gd name="T44" fmla="*/ 2147483647 w 154"/>
                <a:gd name="T45" fmla="*/ 2147483647 h 138"/>
                <a:gd name="T46" fmla="*/ 2147483647 w 154"/>
                <a:gd name="T47" fmla="*/ 2147483647 h 138"/>
                <a:gd name="T48" fmla="*/ 2147483647 w 154"/>
                <a:gd name="T49" fmla="*/ 2147483647 h 138"/>
                <a:gd name="T50" fmla="*/ 2147483647 w 154"/>
                <a:gd name="T51" fmla="*/ 2147483647 h 138"/>
                <a:gd name="T52" fmla="*/ 2147483647 w 154"/>
                <a:gd name="T53" fmla="*/ 2147483647 h 138"/>
                <a:gd name="T54" fmla="*/ 2147483647 w 154"/>
                <a:gd name="T55" fmla="*/ 2147483647 h 13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54"/>
                <a:gd name="T85" fmla="*/ 0 h 138"/>
                <a:gd name="T86" fmla="*/ 154 w 154"/>
                <a:gd name="T87" fmla="*/ 138 h 13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54" h="138">
                  <a:moveTo>
                    <a:pt x="151" y="11"/>
                  </a:moveTo>
                  <a:lnTo>
                    <a:pt x="151" y="0"/>
                  </a:lnTo>
                  <a:lnTo>
                    <a:pt x="154" y="0"/>
                  </a:lnTo>
                  <a:lnTo>
                    <a:pt x="154" y="1"/>
                  </a:lnTo>
                  <a:lnTo>
                    <a:pt x="153" y="5"/>
                  </a:lnTo>
                  <a:lnTo>
                    <a:pt x="153" y="37"/>
                  </a:lnTo>
                  <a:lnTo>
                    <a:pt x="94" y="36"/>
                  </a:lnTo>
                  <a:lnTo>
                    <a:pt x="93" y="89"/>
                  </a:lnTo>
                  <a:lnTo>
                    <a:pt x="77" y="91"/>
                  </a:lnTo>
                  <a:lnTo>
                    <a:pt x="72" y="101"/>
                  </a:lnTo>
                  <a:lnTo>
                    <a:pt x="75" y="131"/>
                  </a:lnTo>
                  <a:lnTo>
                    <a:pt x="4" y="131"/>
                  </a:lnTo>
                  <a:lnTo>
                    <a:pt x="0" y="138"/>
                  </a:lnTo>
                  <a:lnTo>
                    <a:pt x="1" y="129"/>
                  </a:lnTo>
                  <a:lnTo>
                    <a:pt x="42" y="128"/>
                  </a:lnTo>
                  <a:lnTo>
                    <a:pt x="44" y="120"/>
                  </a:lnTo>
                  <a:lnTo>
                    <a:pt x="52" y="111"/>
                  </a:lnTo>
                  <a:lnTo>
                    <a:pt x="59" y="82"/>
                  </a:lnTo>
                  <a:lnTo>
                    <a:pt x="84" y="60"/>
                  </a:lnTo>
                  <a:lnTo>
                    <a:pt x="93" y="34"/>
                  </a:lnTo>
                  <a:lnTo>
                    <a:pt x="99" y="32"/>
                  </a:lnTo>
                  <a:lnTo>
                    <a:pt x="105" y="16"/>
                  </a:lnTo>
                  <a:lnTo>
                    <a:pt x="120" y="14"/>
                  </a:lnTo>
                  <a:lnTo>
                    <a:pt x="126" y="16"/>
                  </a:lnTo>
                  <a:lnTo>
                    <a:pt x="134" y="16"/>
                  </a:lnTo>
                  <a:lnTo>
                    <a:pt x="140" y="12"/>
                  </a:lnTo>
                  <a:lnTo>
                    <a:pt x="151" y="1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6" name="Freeform 170"/>
            <p:cNvSpPr>
              <a:spLocks/>
            </p:cNvSpPr>
            <p:nvPr/>
          </p:nvSpPr>
          <p:spPr bwMode="auto">
            <a:xfrm>
              <a:off x="5156200" y="2849562"/>
              <a:ext cx="614363" cy="520700"/>
            </a:xfrm>
            <a:custGeom>
              <a:avLst/>
              <a:gdLst>
                <a:gd name="T0" fmla="*/ 2147483647 w 387"/>
                <a:gd name="T1" fmla="*/ 2147483647 h 328"/>
                <a:gd name="T2" fmla="*/ 2147483647 w 387"/>
                <a:gd name="T3" fmla="*/ 2147483647 h 328"/>
                <a:gd name="T4" fmla="*/ 2147483647 w 387"/>
                <a:gd name="T5" fmla="*/ 2147483647 h 328"/>
                <a:gd name="T6" fmla="*/ 2147483647 w 387"/>
                <a:gd name="T7" fmla="*/ 2147483647 h 328"/>
                <a:gd name="T8" fmla="*/ 2147483647 w 387"/>
                <a:gd name="T9" fmla="*/ 2147483647 h 328"/>
                <a:gd name="T10" fmla="*/ 2147483647 w 387"/>
                <a:gd name="T11" fmla="*/ 2147483647 h 328"/>
                <a:gd name="T12" fmla="*/ 2147483647 w 387"/>
                <a:gd name="T13" fmla="*/ 2147483647 h 328"/>
                <a:gd name="T14" fmla="*/ 2147483647 w 387"/>
                <a:gd name="T15" fmla="*/ 2147483647 h 328"/>
                <a:gd name="T16" fmla="*/ 2147483647 w 387"/>
                <a:gd name="T17" fmla="*/ 2147483647 h 328"/>
                <a:gd name="T18" fmla="*/ 2147483647 w 387"/>
                <a:gd name="T19" fmla="*/ 2147483647 h 328"/>
                <a:gd name="T20" fmla="*/ 2147483647 w 387"/>
                <a:gd name="T21" fmla="*/ 2147483647 h 328"/>
                <a:gd name="T22" fmla="*/ 2147483647 w 387"/>
                <a:gd name="T23" fmla="*/ 2147483647 h 328"/>
                <a:gd name="T24" fmla="*/ 2147483647 w 387"/>
                <a:gd name="T25" fmla="*/ 2147483647 h 328"/>
                <a:gd name="T26" fmla="*/ 2147483647 w 387"/>
                <a:gd name="T27" fmla="*/ 2147483647 h 328"/>
                <a:gd name="T28" fmla="*/ 2147483647 w 387"/>
                <a:gd name="T29" fmla="*/ 2147483647 h 328"/>
                <a:gd name="T30" fmla="*/ 2147483647 w 387"/>
                <a:gd name="T31" fmla="*/ 2147483647 h 328"/>
                <a:gd name="T32" fmla="*/ 2147483647 w 387"/>
                <a:gd name="T33" fmla="*/ 2147483647 h 328"/>
                <a:gd name="T34" fmla="*/ 2147483647 w 387"/>
                <a:gd name="T35" fmla="*/ 2147483647 h 328"/>
                <a:gd name="T36" fmla="*/ 2147483647 w 387"/>
                <a:gd name="T37" fmla="*/ 2147483647 h 328"/>
                <a:gd name="T38" fmla="*/ 2147483647 w 387"/>
                <a:gd name="T39" fmla="*/ 2147483647 h 328"/>
                <a:gd name="T40" fmla="*/ 2147483647 w 387"/>
                <a:gd name="T41" fmla="*/ 2147483647 h 328"/>
                <a:gd name="T42" fmla="*/ 2147483647 w 387"/>
                <a:gd name="T43" fmla="*/ 2147483647 h 328"/>
                <a:gd name="T44" fmla="*/ 2147483647 w 387"/>
                <a:gd name="T45" fmla="*/ 2147483647 h 328"/>
                <a:gd name="T46" fmla="*/ 2147483647 w 387"/>
                <a:gd name="T47" fmla="*/ 2147483647 h 328"/>
                <a:gd name="T48" fmla="*/ 2147483647 w 387"/>
                <a:gd name="T49" fmla="*/ 2147483647 h 328"/>
                <a:gd name="T50" fmla="*/ 2147483647 w 387"/>
                <a:gd name="T51" fmla="*/ 2147483647 h 328"/>
                <a:gd name="T52" fmla="*/ 2147483647 w 387"/>
                <a:gd name="T53" fmla="*/ 2147483647 h 328"/>
                <a:gd name="T54" fmla="*/ 2147483647 w 387"/>
                <a:gd name="T55" fmla="*/ 2147483647 h 328"/>
                <a:gd name="T56" fmla="*/ 2147483647 w 387"/>
                <a:gd name="T57" fmla="*/ 2147483647 h 328"/>
                <a:gd name="T58" fmla="*/ 2147483647 w 387"/>
                <a:gd name="T59" fmla="*/ 2147483647 h 328"/>
                <a:gd name="T60" fmla="*/ 2147483647 w 387"/>
                <a:gd name="T61" fmla="*/ 2147483647 h 328"/>
                <a:gd name="T62" fmla="*/ 2147483647 w 387"/>
                <a:gd name="T63" fmla="*/ 2147483647 h 328"/>
                <a:gd name="T64" fmla="*/ 2147483647 w 387"/>
                <a:gd name="T65" fmla="*/ 2147483647 h 328"/>
                <a:gd name="T66" fmla="*/ 2147483647 w 387"/>
                <a:gd name="T67" fmla="*/ 2147483647 h 328"/>
                <a:gd name="T68" fmla="*/ 2147483647 w 387"/>
                <a:gd name="T69" fmla="*/ 2147483647 h 328"/>
                <a:gd name="T70" fmla="*/ 2147483647 w 387"/>
                <a:gd name="T71" fmla="*/ 2147483647 h 328"/>
                <a:gd name="T72" fmla="*/ 2147483647 w 387"/>
                <a:gd name="T73" fmla="*/ 2147483647 h 328"/>
                <a:gd name="T74" fmla="*/ 2147483647 w 387"/>
                <a:gd name="T75" fmla="*/ 2147483647 h 3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7"/>
                <a:gd name="T115" fmla="*/ 0 h 328"/>
                <a:gd name="T116" fmla="*/ 387 w 387"/>
                <a:gd name="T117" fmla="*/ 328 h 3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7" h="328">
                  <a:moveTo>
                    <a:pt x="163" y="328"/>
                  </a:moveTo>
                  <a:lnTo>
                    <a:pt x="161" y="319"/>
                  </a:lnTo>
                  <a:lnTo>
                    <a:pt x="155" y="313"/>
                  </a:lnTo>
                  <a:lnTo>
                    <a:pt x="153" y="304"/>
                  </a:lnTo>
                  <a:lnTo>
                    <a:pt x="143" y="297"/>
                  </a:lnTo>
                  <a:lnTo>
                    <a:pt x="132" y="280"/>
                  </a:lnTo>
                  <a:lnTo>
                    <a:pt x="126" y="263"/>
                  </a:lnTo>
                  <a:lnTo>
                    <a:pt x="113" y="248"/>
                  </a:lnTo>
                  <a:lnTo>
                    <a:pt x="104" y="245"/>
                  </a:lnTo>
                  <a:lnTo>
                    <a:pt x="91" y="225"/>
                  </a:lnTo>
                  <a:lnTo>
                    <a:pt x="88" y="211"/>
                  </a:lnTo>
                  <a:lnTo>
                    <a:pt x="88" y="198"/>
                  </a:lnTo>
                  <a:lnTo>
                    <a:pt x="76" y="175"/>
                  </a:lnTo>
                  <a:lnTo>
                    <a:pt x="67" y="167"/>
                  </a:lnTo>
                  <a:lnTo>
                    <a:pt x="57" y="163"/>
                  </a:lnTo>
                  <a:lnTo>
                    <a:pt x="50" y="151"/>
                  </a:lnTo>
                  <a:lnTo>
                    <a:pt x="51" y="146"/>
                  </a:lnTo>
                  <a:lnTo>
                    <a:pt x="45" y="135"/>
                  </a:lnTo>
                  <a:lnTo>
                    <a:pt x="39" y="131"/>
                  </a:lnTo>
                  <a:lnTo>
                    <a:pt x="31" y="115"/>
                  </a:lnTo>
                  <a:lnTo>
                    <a:pt x="19" y="99"/>
                  </a:lnTo>
                  <a:lnTo>
                    <a:pt x="9" y="84"/>
                  </a:lnTo>
                  <a:lnTo>
                    <a:pt x="0" y="85"/>
                  </a:lnTo>
                  <a:lnTo>
                    <a:pt x="2" y="73"/>
                  </a:lnTo>
                  <a:lnTo>
                    <a:pt x="2" y="66"/>
                  </a:lnTo>
                  <a:lnTo>
                    <a:pt x="3" y="58"/>
                  </a:lnTo>
                  <a:lnTo>
                    <a:pt x="23" y="61"/>
                  </a:lnTo>
                  <a:lnTo>
                    <a:pt x="30" y="55"/>
                  </a:lnTo>
                  <a:lnTo>
                    <a:pt x="34" y="47"/>
                  </a:lnTo>
                  <a:lnTo>
                    <a:pt x="47" y="44"/>
                  </a:lnTo>
                  <a:lnTo>
                    <a:pt x="49" y="37"/>
                  </a:lnTo>
                  <a:lnTo>
                    <a:pt x="54" y="34"/>
                  </a:lnTo>
                  <a:lnTo>
                    <a:pt x="35" y="13"/>
                  </a:lnTo>
                  <a:lnTo>
                    <a:pt x="69" y="3"/>
                  </a:lnTo>
                  <a:lnTo>
                    <a:pt x="72" y="0"/>
                  </a:lnTo>
                  <a:lnTo>
                    <a:pt x="93" y="5"/>
                  </a:lnTo>
                  <a:lnTo>
                    <a:pt x="121" y="20"/>
                  </a:lnTo>
                  <a:lnTo>
                    <a:pt x="176" y="61"/>
                  </a:lnTo>
                  <a:lnTo>
                    <a:pt x="209" y="63"/>
                  </a:lnTo>
                  <a:lnTo>
                    <a:pt x="225" y="65"/>
                  </a:lnTo>
                  <a:lnTo>
                    <a:pt x="230" y="75"/>
                  </a:lnTo>
                  <a:lnTo>
                    <a:pt x="243" y="74"/>
                  </a:lnTo>
                  <a:lnTo>
                    <a:pt x="252" y="92"/>
                  </a:lnTo>
                  <a:lnTo>
                    <a:pt x="261" y="97"/>
                  </a:lnTo>
                  <a:lnTo>
                    <a:pt x="265" y="104"/>
                  </a:lnTo>
                  <a:lnTo>
                    <a:pt x="278" y="113"/>
                  </a:lnTo>
                  <a:lnTo>
                    <a:pt x="280" y="121"/>
                  </a:lnTo>
                  <a:lnTo>
                    <a:pt x="279" y="128"/>
                  </a:lnTo>
                  <a:lnTo>
                    <a:pt x="282" y="135"/>
                  </a:lnTo>
                  <a:lnTo>
                    <a:pt x="288" y="141"/>
                  </a:lnTo>
                  <a:lnTo>
                    <a:pt x="291" y="148"/>
                  </a:lnTo>
                  <a:lnTo>
                    <a:pt x="294" y="153"/>
                  </a:lnTo>
                  <a:lnTo>
                    <a:pt x="300" y="157"/>
                  </a:lnTo>
                  <a:lnTo>
                    <a:pt x="305" y="156"/>
                  </a:lnTo>
                  <a:lnTo>
                    <a:pt x="309" y="164"/>
                  </a:lnTo>
                  <a:lnTo>
                    <a:pt x="310" y="169"/>
                  </a:lnTo>
                  <a:lnTo>
                    <a:pt x="319" y="190"/>
                  </a:lnTo>
                  <a:lnTo>
                    <a:pt x="374" y="200"/>
                  </a:lnTo>
                  <a:lnTo>
                    <a:pt x="378" y="196"/>
                  </a:lnTo>
                  <a:lnTo>
                    <a:pt x="387" y="210"/>
                  </a:lnTo>
                  <a:lnTo>
                    <a:pt x="379" y="252"/>
                  </a:lnTo>
                  <a:lnTo>
                    <a:pt x="327" y="273"/>
                  </a:lnTo>
                  <a:lnTo>
                    <a:pt x="275" y="281"/>
                  </a:lnTo>
                  <a:lnTo>
                    <a:pt x="259" y="290"/>
                  </a:lnTo>
                  <a:lnTo>
                    <a:pt x="247" y="312"/>
                  </a:lnTo>
                  <a:lnTo>
                    <a:pt x="239" y="315"/>
                  </a:lnTo>
                  <a:lnTo>
                    <a:pt x="234" y="308"/>
                  </a:lnTo>
                  <a:lnTo>
                    <a:pt x="227" y="309"/>
                  </a:lnTo>
                  <a:lnTo>
                    <a:pt x="210" y="307"/>
                  </a:lnTo>
                  <a:lnTo>
                    <a:pt x="206" y="305"/>
                  </a:lnTo>
                  <a:lnTo>
                    <a:pt x="185" y="306"/>
                  </a:lnTo>
                  <a:lnTo>
                    <a:pt x="181" y="308"/>
                  </a:lnTo>
                  <a:lnTo>
                    <a:pt x="173" y="302"/>
                  </a:lnTo>
                  <a:lnTo>
                    <a:pt x="169" y="312"/>
                  </a:lnTo>
                  <a:lnTo>
                    <a:pt x="171" y="321"/>
                  </a:lnTo>
                  <a:lnTo>
                    <a:pt x="163" y="32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7" name="Freeform 171"/>
            <p:cNvSpPr>
              <a:spLocks/>
            </p:cNvSpPr>
            <p:nvPr/>
          </p:nvSpPr>
          <p:spPr bwMode="auto">
            <a:xfrm>
              <a:off x="4818062" y="3182937"/>
              <a:ext cx="468313" cy="441325"/>
            </a:xfrm>
            <a:custGeom>
              <a:avLst/>
              <a:gdLst>
                <a:gd name="T0" fmla="*/ 2147483647 w 295"/>
                <a:gd name="T1" fmla="*/ 2147483647 h 278"/>
                <a:gd name="T2" fmla="*/ 2147483647 w 295"/>
                <a:gd name="T3" fmla="*/ 2147483647 h 278"/>
                <a:gd name="T4" fmla="*/ 2147483647 w 295"/>
                <a:gd name="T5" fmla="*/ 2147483647 h 278"/>
                <a:gd name="T6" fmla="*/ 2147483647 w 295"/>
                <a:gd name="T7" fmla="*/ 2147483647 h 278"/>
                <a:gd name="T8" fmla="*/ 2147483647 w 295"/>
                <a:gd name="T9" fmla="*/ 2147483647 h 278"/>
                <a:gd name="T10" fmla="*/ 2147483647 w 295"/>
                <a:gd name="T11" fmla="*/ 2147483647 h 278"/>
                <a:gd name="T12" fmla="*/ 2147483647 w 295"/>
                <a:gd name="T13" fmla="*/ 2147483647 h 278"/>
                <a:gd name="T14" fmla="*/ 2147483647 w 295"/>
                <a:gd name="T15" fmla="*/ 2147483647 h 278"/>
                <a:gd name="T16" fmla="*/ 2147483647 w 295"/>
                <a:gd name="T17" fmla="*/ 2147483647 h 278"/>
                <a:gd name="T18" fmla="*/ 2147483647 w 295"/>
                <a:gd name="T19" fmla="*/ 2147483647 h 278"/>
                <a:gd name="T20" fmla="*/ 2147483647 w 295"/>
                <a:gd name="T21" fmla="*/ 2147483647 h 278"/>
                <a:gd name="T22" fmla="*/ 2147483647 w 295"/>
                <a:gd name="T23" fmla="*/ 2147483647 h 278"/>
                <a:gd name="T24" fmla="*/ 2147483647 w 295"/>
                <a:gd name="T25" fmla="*/ 2147483647 h 278"/>
                <a:gd name="T26" fmla="*/ 2147483647 w 295"/>
                <a:gd name="T27" fmla="*/ 2147483647 h 278"/>
                <a:gd name="T28" fmla="*/ 2147483647 w 295"/>
                <a:gd name="T29" fmla="*/ 2147483647 h 278"/>
                <a:gd name="T30" fmla="*/ 2147483647 w 295"/>
                <a:gd name="T31" fmla="*/ 2147483647 h 278"/>
                <a:gd name="T32" fmla="*/ 2147483647 w 295"/>
                <a:gd name="T33" fmla="*/ 2147483647 h 278"/>
                <a:gd name="T34" fmla="*/ 2147483647 w 295"/>
                <a:gd name="T35" fmla="*/ 2147483647 h 278"/>
                <a:gd name="T36" fmla="*/ 2147483647 w 295"/>
                <a:gd name="T37" fmla="*/ 2147483647 h 278"/>
                <a:gd name="T38" fmla="*/ 2147483647 w 295"/>
                <a:gd name="T39" fmla="*/ 2147483647 h 278"/>
                <a:gd name="T40" fmla="*/ 2147483647 w 295"/>
                <a:gd name="T41" fmla="*/ 2147483647 h 278"/>
                <a:gd name="T42" fmla="*/ 0 w 295"/>
                <a:gd name="T43" fmla="*/ 2147483647 h 278"/>
                <a:gd name="T44" fmla="*/ 2147483647 w 295"/>
                <a:gd name="T45" fmla="*/ 2147483647 h 278"/>
                <a:gd name="T46" fmla="*/ 2147483647 w 295"/>
                <a:gd name="T47" fmla="*/ 2147483647 h 278"/>
                <a:gd name="T48" fmla="*/ 2147483647 w 295"/>
                <a:gd name="T49" fmla="*/ 2147483647 h 278"/>
                <a:gd name="T50" fmla="*/ 2147483647 w 295"/>
                <a:gd name="T51" fmla="*/ 2147483647 h 278"/>
                <a:gd name="T52" fmla="*/ 2147483647 w 295"/>
                <a:gd name="T53" fmla="*/ 2147483647 h 278"/>
                <a:gd name="T54" fmla="*/ 2147483647 w 295"/>
                <a:gd name="T55" fmla="*/ 0 h 278"/>
                <a:gd name="T56" fmla="*/ 2147483647 w 295"/>
                <a:gd name="T57" fmla="*/ 0 h 278"/>
                <a:gd name="T58" fmla="*/ 2147483647 w 295"/>
                <a:gd name="T59" fmla="*/ 2147483647 h 278"/>
                <a:gd name="T60" fmla="*/ 2147483647 w 295"/>
                <a:gd name="T61" fmla="*/ 2147483647 h 278"/>
                <a:gd name="T62" fmla="*/ 2147483647 w 295"/>
                <a:gd name="T63" fmla="*/ 2147483647 h 278"/>
                <a:gd name="T64" fmla="*/ 2147483647 w 295"/>
                <a:gd name="T65" fmla="*/ 2147483647 h 278"/>
                <a:gd name="T66" fmla="*/ 2147483647 w 295"/>
                <a:gd name="T67" fmla="*/ 2147483647 h 278"/>
                <a:gd name="T68" fmla="*/ 2147483647 w 295"/>
                <a:gd name="T69" fmla="*/ 2147483647 h 278"/>
                <a:gd name="T70" fmla="*/ 2147483647 w 295"/>
                <a:gd name="T71" fmla="*/ 2147483647 h 278"/>
                <a:gd name="T72" fmla="*/ 2147483647 w 295"/>
                <a:gd name="T73" fmla="*/ 2147483647 h 278"/>
                <a:gd name="T74" fmla="*/ 2147483647 w 295"/>
                <a:gd name="T75" fmla="*/ 2147483647 h 278"/>
                <a:gd name="T76" fmla="*/ 2147483647 w 295"/>
                <a:gd name="T77" fmla="*/ 2147483647 h 27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5"/>
                <a:gd name="T118" fmla="*/ 0 h 278"/>
                <a:gd name="T119" fmla="*/ 295 w 295"/>
                <a:gd name="T120" fmla="*/ 278 h 27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5" h="278">
                  <a:moveTo>
                    <a:pt x="221" y="261"/>
                  </a:moveTo>
                  <a:lnTo>
                    <a:pt x="218" y="260"/>
                  </a:lnTo>
                  <a:lnTo>
                    <a:pt x="218" y="250"/>
                  </a:lnTo>
                  <a:lnTo>
                    <a:pt x="216" y="243"/>
                  </a:lnTo>
                  <a:lnTo>
                    <a:pt x="207" y="235"/>
                  </a:lnTo>
                  <a:lnTo>
                    <a:pt x="204" y="220"/>
                  </a:lnTo>
                  <a:lnTo>
                    <a:pt x="206" y="204"/>
                  </a:lnTo>
                  <a:lnTo>
                    <a:pt x="197" y="203"/>
                  </a:lnTo>
                  <a:lnTo>
                    <a:pt x="196" y="208"/>
                  </a:lnTo>
                  <a:lnTo>
                    <a:pt x="185" y="209"/>
                  </a:lnTo>
                  <a:lnTo>
                    <a:pt x="190" y="215"/>
                  </a:lnTo>
                  <a:lnTo>
                    <a:pt x="192" y="227"/>
                  </a:lnTo>
                  <a:lnTo>
                    <a:pt x="182" y="239"/>
                  </a:lnTo>
                  <a:lnTo>
                    <a:pt x="173" y="254"/>
                  </a:lnTo>
                  <a:lnTo>
                    <a:pt x="164" y="256"/>
                  </a:lnTo>
                  <a:lnTo>
                    <a:pt x="148" y="244"/>
                  </a:lnTo>
                  <a:lnTo>
                    <a:pt x="141" y="248"/>
                  </a:lnTo>
                  <a:lnTo>
                    <a:pt x="139" y="254"/>
                  </a:lnTo>
                  <a:lnTo>
                    <a:pt x="130" y="258"/>
                  </a:lnTo>
                  <a:lnTo>
                    <a:pt x="130" y="262"/>
                  </a:lnTo>
                  <a:lnTo>
                    <a:pt x="111" y="262"/>
                  </a:lnTo>
                  <a:lnTo>
                    <a:pt x="109" y="258"/>
                  </a:lnTo>
                  <a:lnTo>
                    <a:pt x="95" y="257"/>
                  </a:lnTo>
                  <a:lnTo>
                    <a:pt x="89" y="261"/>
                  </a:lnTo>
                  <a:lnTo>
                    <a:pt x="84" y="259"/>
                  </a:lnTo>
                  <a:lnTo>
                    <a:pt x="74" y="247"/>
                  </a:lnTo>
                  <a:lnTo>
                    <a:pt x="71" y="241"/>
                  </a:lnTo>
                  <a:lnTo>
                    <a:pt x="58" y="244"/>
                  </a:lnTo>
                  <a:lnTo>
                    <a:pt x="53" y="254"/>
                  </a:lnTo>
                  <a:lnTo>
                    <a:pt x="49" y="272"/>
                  </a:lnTo>
                  <a:lnTo>
                    <a:pt x="42" y="276"/>
                  </a:lnTo>
                  <a:lnTo>
                    <a:pt x="37" y="278"/>
                  </a:lnTo>
                  <a:lnTo>
                    <a:pt x="35" y="277"/>
                  </a:lnTo>
                  <a:lnTo>
                    <a:pt x="29" y="271"/>
                  </a:lnTo>
                  <a:lnTo>
                    <a:pt x="28" y="265"/>
                  </a:lnTo>
                  <a:lnTo>
                    <a:pt x="30" y="256"/>
                  </a:lnTo>
                  <a:lnTo>
                    <a:pt x="30" y="248"/>
                  </a:lnTo>
                  <a:lnTo>
                    <a:pt x="20" y="235"/>
                  </a:lnTo>
                  <a:lnTo>
                    <a:pt x="17" y="226"/>
                  </a:lnTo>
                  <a:lnTo>
                    <a:pt x="17" y="221"/>
                  </a:lnTo>
                  <a:lnTo>
                    <a:pt x="10" y="215"/>
                  </a:lnTo>
                  <a:lnTo>
                    <a:pt x="10" y="203"/>
                  </a:lnTo>
                  <a:lnTo>
                    <a:pt x="6" y="195"/>
                  </a:lnTo>
                  <a:lnTo>
                    <a:pt x="0" y="196"/>
                  </a:lnTo>
                  <a:lnTo>
                    <a:pt x="1" y="188"/>
                  </a:lnTo>
                  <a:lnTo>
                    <a:pt x="6" y="180"/>
                  </a:lnTo>
                  <a:lnTo>
                    <a:pt x="4" y="171"/>
                  </a:lnTo>
                  <a:lnTo>
                    <a:pt x="9" y="165"/>
                  </a:lnTo>
                  <a:lnTo>
                    <a:pt x="6" y="160"/>
                  </a:lnTo>
                  <a:lnTo>
                    <a:pt x="10" y="147"/>
                  </a:lnTo>
                  <a:lnTo>
                    <a:pt x="18" y="132"/>
                  </a:lnTo>
                  <a:lnTo>
                    <a:pt x="34" y="133"/>
                  </a:lnTo>
                  <a:lnTo>
                    <a:pt x="30" y="51"/>
                  </a:lnTo>
                  <a:lnTo>
                    <a:pt x="30" y="42"/>
                  </a:lnTo>
                  <a:lnTo>
                    <a:pt x="51" y="42"/>
                  </a:lnTo>
                  <a:lnTo>
                    <a:pt x="49" y="0"/>
                  </a:lnTo>
                  <a:lnTo>
                    <a:pt x="121" y="0"/>
                  </a:lnTo>
                  <a:lnTo>
                    <a:pt x="191" y="0"/>
                  </a:lnTo>
                  <a:lnTo>
                    <a:pt x="262" y="0"/>
                  </a:lnTo>
                  <a:lnTo>
                    <a:pt x="269" y="21"/>
                  </a:lnTo>
                  <a:lnTo>
                    <a:pt x="266" y="24"/>
                  </a:lnTo>
                  <a:lnTo>
                    <a:pt x="270" y="46"/>
                  </a:lnTo>
                  <a:lnTo>
                    <a:pt x="278" y="71"/>
                  </a:lnTo>
                  <a:lnTo>
                    <a:pt x="285" y="76"/>
                  </a:lnTo>
                  <a:lnTo>
                    <a:pt x="295" y="84"/>
                  </a:lnTo>
                  <a:lnTo>
                    <a:pt x="287" y="95"/>
                  </a:lnTo>
                  <a:lnTo>
                    <a:pt x="273" y="99"/>
                  </a:lnTo>
                  <a:lnTo>
                    <a:pt x="268" y="105"/>
                  </a:lnTo>
                  <a:lnTo>
                    <a:pt x="267" y="119"/>
                  </a:lnTo>
                  <a:lnTo>
                    <a:pt x="260" y="149"/>
                  </a:lnTo>
                  <a:lnTo>
                    <a:pt x="263" y="158"/>
                  </a:lnTo>
                  <a:lnTo>
                    <a:pt x="260" y="175"/>
                  </a:lnTo>
                  <a:lnTo>
                    <a:pt x="254" y="196"/>
                  </a:lnTo>
                  <a:lnTo>
                    <a:pt x="243" y="206"/>
                  </a:lnTo>
                  <a:lnTo>
                    <a:pt x="236" y="222"/>
                  </a:lnTo>
                  <a:lnTo>
                    <a:pt x="234" y="231"/>
                  </a:lnTo>
                  <a:lnTo>
                    <a:pt x="226" y="236"/>
                  </a:lnTo>
                  <a:lnTo>
                    <a:pt x="221" y="258"/>
                  </a:lnTo>
                  <a:lnTo>
                    <a:pt x="221" y="26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8" name="Freeform 172"/>
            <p:cNvSpPr>
              <a:spLocks/>
            </p:cNvSpPr>
            <p:nvPr/>
          </p:nvSpPr>
          <p:spPr bwMode="auto">
            <a:xfrm>
              <a:off x="4876800" y="3505200"/>
              <a:ext cx="333375" cy="288925"/>
            </a:xfrm>
            <a:custGeom>
              <a:avLst/>
              <a:gdLst>
                <a:gd name="T0" fmla="*/ 2147483647 w 210"/>
                <a:gd name="T1" fmla="*/ 2147483647 h 182"/>
                <a:gd name="T2" fmla="*/ 2147483647 w 210"/>
                <a:gd name="T3" fmla="*/ 2147483647 h 182"/>
                <a:gd name="T4" fmla="*/ 2147483647 w 210"/>
                <a:gd name="T5" fmla="*/ 2147483647 h 182"/>
                <a:gd name="T6" fmla="*/ 2147483647 w 210"/>
                <a:gd name="T7" fmla="*/ 2147483647 h 182"/>
                <a:gd name="T8" fmla="*/ 2147483647 w 210"/>
                <a:gd name="T9" fmla="*/ 2147483647 h 182"/>
                <a:gd name="T10" fmla="*/ 2147483647 w 210"/>
                <a:gd name="T11" fmla="*/ 2147483647 h 182"/>
                <a:gd name="T12" fmla="*/ 2147483647 w 210"/>
                <a:gd name="T13" fmla="*/ 2147483647 h 182"/>
                <a:gd name="T14" fmla="*/ 2147483647 w 210"/>
                <a:gd name="T15" fmla="*/ 2147483647 h 182"/>
                <a:gd name="T16" fmla="*/ 2147483647 w 210"/>
                <a:gd name="T17" fmla="*/ 2147483647 h 182"/>
                <a:gd name="T18" fmla="*/ 2147483647 w 210"/>
                <a:gd name="T19" fmla="*/ 2147483647 h 182"/>
                <a:gd name="T20" fmla="*/ 2147483647 w 210"/>
                <a:gd name="T21" fmla="*/ 2147483647 h 182"/>
                <a:gd name="T22" fmla="*/ 2147483647 w 210"/>
                <a:gd name="T23" fmla="*/ 2147483647 h 182"/>
                <a:gd name="T24" fmla="*/ 2147483647 w 210"/>
                <a:gd name="T25" fmla="*/ 2147483647 h 182"/>
                <a:gd name="T26" fmla="*/ 2147483647 w 210"/>
                <a:gd name="T27" fmla="*/ 2147483647 h 182"/>
                <a:gd name="T28" fmla="*/ 2147483647 w 210"/>
                <a:gd name="T29" fmla="*/ 2147483647 h 182"/>
                <a:gd name="T30" fmla="*/ 2147483647 w 210"/>
                <a:gd name="T31" fmla="*/ 2147483647 h 182"/>
                <a:gd name="T32" fmla="*/ 2147483647 w 210"/>
                <a:gd name="T33" fmla="*/ 2147483647 h 182"/>
                <a:gd name="T34" fmla="*/ 2147483647 w 210"/>
                <a:gd name="T35" fmla="*/ 2147483647 h 182"/>
                <a:gd name="T36" fmla="*/ 2147483647 w 210"/>
                <a:gd name="T37" fmla="*/ 2147483647 h 182"/>
                <a:gd name="T38" fmla="*/ 2147483647 w 210"/>
                <a:gd name="T39" fmla="*/ 2147483647 h 182"/>
                <a:gd name="T40" fmla="*/ 2147483647 w 210"/>
                <a:gd name="T41" fmla="*/ 2147483647 h 182"/>
                <a:gd name="T42" fmla="*/ 2147483647 w 210"/>
                <a:gd name="T43" fmla="*/ 2147483647 h 182"/>
                <a:gd name="T44" fmla="*/ 2147483647 w 210"/>
                <a:gd name="T45" fmla="*/ 2147483647 h 182"/>
                <a:gd name="T46" fmla="*/ 2147483647 w 210"/>
                <a:gd name="T47" fmla="*/ 2147483647 h 182"/>
                <a:gd name="T48" fmla="*/ 2147483647 w 210"/>
                <a:gd name="T49" fmla="*/ 2147483647 h 182"/>
                <a:gd name="T50" fmla="*/ 2147483647 w 210"/>
                <a:gd name="T51" fmla="*/ 2147483647 h 182"/>
                <a:gd name="T52" fmla="*/ 2147483647 w 210"/>
                <a:gd name="T53" fmla="*/ 2147483647 h 182"/>
                <a:gd name="T54" fmla="*/ 2147483647 w 210"/>
                <a:gd name="T55" fmla="*/ 2147483647 h 182"/>
                <a:gd name="T56" fmla="*/ 2147483647 w 210"/>
                <a:gd name="T57" fmla="*/ 2147483647 h 182"/>
                <a:gd name="T58" fmla="*/ 2147483647 w 210"/>
                <a:gd name="T59" fmla="*/ 2147483647 h 182"/>
                <a:gd name="T60" fmla="*/ 2147483647 w 210"/>
                <a:gd name="T61" fmla="*/ 2147483647 h 182"/>
                <a:gd name="T62" fmla="*/ 0 w 210"/>
                <a:gd name="T63" fmla="*/ 2147483647 h 182"/>
                <a:gd name="T64" fmla="*/ 2147483647 w 210"/>
                <a:gd name="T65" fmla="*/ 2147483647 h 182"/>
                <a:gd name="T66" fmla="*/ 2147483647 w 210"/>
                <a:gd name="T67" fmla="*/ 2147483647 h 182"/>
                <a:gd name="T68" fmla="*/ 2147483647 w 210"/>
                <a:gd name="T69" fmla="*/ 2147483647 h 182"/>
                <a:gd name="T70" fmla="*/ 2147483647 w 210"/>
                <a:gd name="T71" fmla="*/ 2147483647 h 182"/>
                <a:gd name="T72" fmla="*/ 2147483647 w 210"/>
                <a:gd name="T73" fmla="*/ 2147483647 h 182"/>
                <a:gd name="T74" fmla="*/ 2147483647 w 210"/>
                <a:gd name="T75" fmla="*/ 2147483647 h 182"/>
                <a:gd name="T76" fmla="*/ 2147483647 w 210"/>
                <a:gd name="T77" fmla="*/ 2147483647 h 182"/>
                <a:gd name="T78" fmla="*/ 2147483647 w 210"/>
                <a:gd name="T79" fmla="*/ 2147483647 h 182"/>
                <a:gd name="T80" fmla="*/ 2147483647 w 210"/>
                <a:gd name="T81" fmla="*/ 2147483647 h 182"/>
                <a:gd name="T82" fmla="*/ 2147483647 w 210"/>
                <a:gd name="T83" fmla="*/ 2147483647 h 182"/>
                <a:gd name="T84" fmla="*/ 2147483647 w 210"/>
                <a:gd name="T85" fmla="*/ 2147483647 h 182"/>
                <a:gd name="T86" fmla="*/ 2147483647 w 210"/>
                <a:gd name="T87" fmla="*/ 2147483647 h 182"/>
                <a:gd name="T88" fmla="*/ 2147483647 w 210"/>
                <a:gd name="T89" fmla="*/ 2147483647 h 182"/>
                <a:gd name="T90" fmla="*/ 2147483647 w 210"/>
                <a:gd name="T91" fmla="*/ 2147483647 h 182"/>
                <a:gd name="T92" fmla="*/ 2147483647 w 210"/>
                <a:gd name="T93" fmla="*/ 2147483647 h 182"/>
                <a:gd name="T94" fmla="*/ 2147483647 w 210"/>
                <a:gd name="T95" fmla="*/ 2147483647 h 182"/>
                <a:gd name="T96" fmla="*/ 2147483647 w 210"/>
                <a:gd name="T97" fmla="*/ 2147483647 h 182"/>
                <a:gd name="T98" fmla="*/ 2147483647 w 210"/>
                <a:gd name="T99" fmla="*/ 2147483647 h 182"/>
                <a:gd name="T100" fmla="*/ 2147483647 w 210"/>
                <a:gd name="T101" fmla="*/ 2147483647 h 182"/>
                <a:gd name="T102" fmla="*/ 2147483647 w 210"/>
                <a:gd name="T103" fmla="*/ 2147483647 h 182"/>
                <a:gd name="T104" fmla="*/ 2147483647 w 210"/>
                <a:gd name="T105" fmla="*/ 2147483647 h 182"/>
                <a:gd name="T106" fmla="*/ 2147483647 w 210"/>
                <a:gd name="T107" fmla="*/ 2147483647 h 182"/>
                <a:gd name="T108" fmla="*/ 2147483647 w 210"/>
                <a:gd name="T109" fmla="*/ 2147483647 h 182"/>
                <a:gd name="T110" fmla="*/ 2147483647 w 210"/>
                <a:gd name="T111" fmla="*/ 0 h 182"/>
                <a:gd name="T112" fmla="*/ 2147483647 w 210"/>
                <a:gd name="T113" fmla="*/ 2147483647 h 182"/>
                <a:gd name="T114" fmla="*/ 2147483647 w 210"/>
                <a:gd name="T115" fmla="*/ 2147483647 h 182"/>
                <a:gd name="T116" fmla="*/ 2147483647 w 210"/>
                <a:gd name="T117" fmla="*/ 2147483647 h 182"/>
                <a:gd name="T118" fmla="*/ 2147483647 w 210"/>
                <a:gd name="T119" fmla="*/ 2147483647 h 182"/>
                <a:gd name="T120" fmla="*/ 2147483647 w 210"/>
                <a:gd name="T121" fmla="*/ 2147483647 h 182"/>
                <a:gd name="T122" fmla="*/ 2147483647 w 210"/>
                <a:gd name="T123" fmla="*/ 2147483647 h 182"/>
                <a:gd name="T124" fmla="*/ 2147483647 w 210"/>
                <a:gd name="T125" fmla="*/ 2147483647 h 1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10"/>
                <a:gd name="T190" fmla="*/ 0 h 182"/>
                <a:gd name="T191" fmla="*/ 210 w 210"/>
                <a:gd name="T192" fmla="*/ 182 h 1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10" h="182">
                  <a:moveTo>
                    <a:pt x="184" y="58"/>
                  </a:moveTo>
                  <a:lnTo>
                    <a:pt x="185" y="74"/>
                  </a:lnTo>
                  <a:lnTo>
                    <a:pt x="182" y="80"/>
                  </a:lnTo>
                  <a:lnTo>
                    <a:pt x="172" y="81"/>
                  </a:lnTo>
                  <a:lnTo>
                    <a:pt x="166" y="93"/>
                  </a:lnTo>
                  <a:lnTo>
                    <a:pt x="178" y="94"/>
                  </a:lnTo>
                  <a:lnTo>
                    <a:pt x="187" y="104"/>
                  </a:lnTo>
                  <a:lnTo>
                    <a:pt x="191" y="113"/>
                  </a:lnTo>
                  <a:lnTo>
                    <a:pt x="199" y="117"/>
                  </a:lnTo>
                  <a:lnTo>
                    <a:pt x="210" y="140"/>
                  </a:lnTo>
                  <a:lnTo>
                    <a:pt x="198" y="154"/>
                  </a:lnTo>
                  <a:lnTo>
                    <a:pt x="187" y="166"/>
                  </a:lnTo>
                  <a:lnTo>
                    <a:pt x="175" y="176"/>
                  </a:lnTo>
                  <a:lnTo>
                    <a:pt x="163" y="176"/>
                  </a:lnTo>
                  <a:lnTo>
                    <a:pt x="148" y="180"/>
                  </a:lnTo>
                  <a:lnTo>
                    <a:pt x="136" y="176"/>
                  </a:lnTo>
                  <a:lnTo>
                    <a:pt x="129" y="182"/>
                  </a:lnTo>
                  <a:lnTo>
                    <a:pt x="112" y="168"/>
                  </a:lnTo>
                  <a:lnTo>
                    <a:pt x="108" y="159"/>
                  </a:lnTo>
                  <a:lnTo>
                    <a:pt x="98" y="163"/>
                  </a:lnTo>
                  <a:lnTo>
                    <a:pt x="89" y="162"/>
                  </a:lnTo>
                  <a:lnTo>
                    <a:pt x="84" y="165"/>
                  </a:lnTo>
                  <a:lnTo>
                    <a:pt x="76" y="163"/>
                  </a:lnTo>
                  <a:lnTo>
                    <a:pt x="65" y="146"/>
                  </a:lnTo>
                  <a:lnTo>
                    <a:pt x="62" y="139"/>
                  </a:lnTo>
                  <a:lnTo>
                    <a:pt x="48" y="131"/>
                  </a:lnTo>
                  <a:lnTo>
                    <a:pt x="43" y="118"/>
                  </a:lnTo>
                  <a:lnTo>
                    <a:pt x="35" y="109"/>
                  </a:lnTo>
                  <a:lnTo>
                    <a:pt x="23" y="99"/>
                  </a:lnTo>
                  <a:lnTo>
                    <a:pt x="23" y="92"/>
                  </a:lnTo>
                  <a:lnTo>
                    <a:pt x="13" y="84"/>
                  </a:lnTo>
                  <a:lnTo>
                    <a:pt x="0" y="75"/>
                  </a:lnTo>
                  <a:lnTo>
                    <a:pt x="5" y="73"/>
                  </a:lnTo>
                  <a:lnTo>
                    <a:pt x="12" y="69"/>
                  </a:lnTo>
                  <a:lnTo>
                    <a:pt x="16" y="51"/>
                  </a:lnTo>
                  <a:lnTo>
                    <a:pt x="21" y="41"/>
                  </a:lnTo>
                  <a:lnTo>
                    <a:pt x="34" y="38"/>
                  </a:lnTo>
                  <a:lnTo>
                    <a:pt x="37" y="44"/>
                  </a:lnTo>
                  <a:lnTo>
                    <a:pt x="47" y="56"/>
                  </a:lnTo>
                  <a:lnTo>
                    <a:pt x="52" y="58"/>
                  </a:lnTo>
                  <a:lnTo>
                    <a:pt x="59" y="54"/>
                  </a:lnTo>
                  <a:lnTo>
                    <a:pt x="72" y="55"/>
                  </a:lnTo>
                  <a:lnTo>
                    <a:pt x="74" y="59"/>
                  </a:lnTo>
                  <a:lnTo>
                    <a:pt x="93" y="59"/>
                  </a:lnTo>
                  <a:lnTo>
                    <a:pt x="93" y="55"/>
                  </a:lnTo>
                  <a:lnTo>
                    <a:pt x="102" y="51"/>
                  </a:lnTo>
                  <a:lnTo>
                    <a:pt x="104" y="45"/>
                  </a:lnTo>
                  <a:lnTo>
                    <a:pt x="111" y="41"/>
                  </a:lnTo>
                  <a:lnTo>
                    <a:pt x="127" y="53"/>
                  </a:lnTo>
                  <a:lnTo>
                    <a:pt x="136" y="51"/>
                  </a:lnTo>
                  <a:lnTo>
                    <a:pt x="145" y="36"/>
                  </a:lnTo>
                  <a:lnTo>
                    <a:pt x="155" y="24"/>
                  </a:lnTo>
                  <a:lnTo>
                    <a:pt x="153" y="12"/>
                  </a:lnTo>
                  <a:lnTo>
                    <a:pt x="148" y="6"/>
                  </a:lnTo>
                  <a:lnTo>
                    <a:pt x="159" y="5"/>
                  </a:lnTo>
                  <a:lnTo>
                    <a:pt x="160" y="0"/>
                  </a:lnTo>
                  <a:lnTo>
                    <a:pt x="169" y="1"/>
                  </a:lnTo>
                  <a:lnTo>
                    <a:pt x="167" y="17"/>
                  </a:lnTo>
                  <a:lnTo>
                    <a:pt x="170" y="32"/>
                  </a:lnTo>
                  <a:lnTo>
                    <a:pt x="179" y="40"/>
                  </a:lnTo>
                  <a:lnTo>
                    <a:pt x="181" y="47"/>
                  </a:lnTo>
                  <a:lnTo>
                    <a:pt x="181" y="57"/>
                  </a:lnTo>
                  <a:lnTo>
                    <a:pt x="184" y="5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99" name="Freeform 173"/>
            <p:cNvSpPr>
              <a:spLocks/>
            </p:cNvSpPr>
            <p:nvPr/>
          </p:nvSpPr>
          <p:spPr bwMode="auto">
            <a:xfrm>
              <a:off x="3671887" y="3362325"/>
              <a:ext cx="177800" cy="139700"/>
            </a:xfrm>
            <a:custGeom>
              <a:avLst/>
              <a:gdLst>
                <a:gd name="T0" fmla="*/ 2147483647 w 112"/>
                <a:gd name="T1" fmla="*/ 2147483647 h 88"/>
                <a:gd name="T2" fmla="*/ 2147483647 w 112"/>
                <a:gd name="T3" fmla="*/ 2147483647 h 88"/>
                <a:gd name="T4" fmla="*/ 0 w 112"/>
                <a:gd name="T5" fmla="*/ 2147483647 h 88"/>
                <a:gd name="T6" fmla="*/ 2147483647 w 112"/>
                <a:gd name="T7" fmla="*/ 2147483647 h 88"/>
                <a:gd name="T8" fmla="*/ 2147483647 w 112"/>
                <a:gd name="T9" fmla="*/ 2147483647 h 88"/>
                <a:gd name="T10" fmla="*/ 2147483647 w 112"/>
                <a:gd name="T11" fmla="*/ 2147483647 h 88"/>
                <a:gd name="T12" fmla="*/ 2147483647 w 112"/>
                <a:gd name="T13" fmla="*/ 2147483647 h 88"/>
                <a:gd name="T14" fmla="*/ 2147483647 w 112"/>
                <a:gd name="T15" fmla="*/ 2147483647 h 88"/>
                <a:gd name="T16" fmla="*/ 2147483647 w 112"/>
                <a:gd name="T17" fmla="*/ 0 h 88"/>
                <a:gd name="T18" fmla="*/ 2147483647 w 112"/>
                <a:gd name="T19" fmla="*/ 0 h 88"/>
                <a:gd name="T20" fmla="*/ 2147483647 w 112"/>
                <a:gd name="T21" fmla="*/ 2147483647 h 88"/>
                <a:gd name="T22" fmla="*/ 2147483647 w 112"/>
                <a:gd name="T23" fmla="*/ 2147483647 h 88"/>
                <a:gd name="T24" fmla="*/ 2147483647 w 112"/>
                <a:gd name="T25" fmla="*/ 2147483647 h 88"/>
                <a:gd name="T26" fmla="*/ 2147483647 w 112"/>
                <a:gd name="T27" fmla="*/ 2147483647 h 88"/>
                <a:gd name="T28" fmla="*/ 2147483647 w 112"/>
                <a:gd name="T29" fmla="*/ 2147483647 h 88"/>
                <a:gd name="T30" fmla="*/ 2147483647 w 112"/>
                <a:gd name="T31" fmla="*/ 2147483647 h 88"/>
                <a:gd name="T32" fmla="*/ 2147483647 w 112"/>
                <a:gd name="T33" fmla="*/ 2147483647 h 88"/>
                <a:gd name="T34" fmla="*/ 2147483647 w 112"/>
                <a:gd name="T35" fmla="*/ 2147483647 h 88"/>
                <a:gd name="T36" fmla="*/ 2147483647 w 112"/>
                <a:gd name="T37" fmla="*/ 2147483647 h 88"/>
                <a:gd name="T38" fmla="*/ 2147483647 w 112"/>
                <a:gd name="T39" fmla="*/ 2147483647 h 88"/>
                <a:gd name="T40" fmla="*/ 2147483647 w 112"/>
                <a:gd name="T41" fmla="*/ 2147483647 h 88"/>
                <a:gd name="T42" fmla="*/ 2147483647 w 112"/>
                <a:gd name="T43" fmla="*/ 2147483647 h 88"/>
                <a:gd name="T44" fmla="*/ 2147483647 w 112"/>
                <a:gd name="T45" fmla="*/ 2147483647 h 88"/>
                <a:gd name="T46" fmla="*/ 2147483647 w 112"/>
                <a:gd name="T47" fmla="*/ 2147483647 h 88"/>
                <a:gd name="T48" fmla="*/ 2147483647 w 112"/>
                <a:gd name="T49" fmla="*/ 2147483647 h 88"/>
                <a:gd name="T50" fmla="*/ 2147483647 w 112"/>
                <a:gd name="T51" fmla="*/ 2147483647 h 88"/>
                <a:gd name="T52" fmla="*/ 2147483647 w 112"/>
                <a:gd name="T53" fmla="*/ 2147483647 h 88"/>
                <a:gd name="T54" fmla="*/ 2147483647 w 112"/>
                <a:gd name="T55" fmla="*/ 2147483647 h 88"/>
                <a:gd name="T56" fmla="*/ 2147483647 w 112"/>
                <a:gd name="T57" fmla="*/ 2147483647 h 88"/>
                <a:gd name="T58" fmla="*/ 2147483647 w 112"/>
                <a:gd name="T59" fmla="*/ 2147483647 h 88"/>
                <a:gd name="T60" fmla="*/ 2147483647 w 112"/>
                <a:gd name="T61" fmla="*/ 2147483647 h 88"/>
                <a:gd name="T62" fmla="*/ 2147483647 w 112"/>
                <a:gd name="T63" fmla="*/ 2147483647 h 88"/>
                <a:gd name="T64" fmla="*/ 2147483647 w 112"/>
                <a:gd name="T65" fmla="*/ 2147483647 h 88"/>
                <a:gd name="T66" fmla="*/ 2147483647 w 112"/>
                <a:gd name="T67" fmla="*/ 2147483647 h 88"/>
                <a:gd name="T68" fmla="*/ 2147483647 w 112"/>
                <a:gd name="T69" fmla="*/ 2147483647 h 88"/>
                <a:gd name="T70" fmla="*/ 2147483647 w 112"/>
                <a:gd name="T71" fmla="*/ 2147483647 h 88"/>
                <a:gd name="T72" fmla="*/ 2147483647 w 112"/>
                <a:gd name="T73" fmla="*/ 2147483647 h 88"/>
                <a:gd name="T74" fmla="*/ 2147483647 w 112"/>
                <a:gd name="T75" fmla="*/ 2147483647 h 88"/>
                <a:gd name="T76" fmla="*/ 2147483647 w 112"/>
                <a:gd name="T77" fmla="*/ 2147483647 h 88"/>
                <a:gd name="T78" fmla="*/ 2147483647 w 112"/>
                <a:gd name="T79" fmla="*/ 2147483647 h 88"/>
                <a:gd name="T80" fmla="*/ 2147483647 w 112"/>
                <a:gd name="T81" fmla="*/ 2147483647 h 88"/>
                <a:gd name="T82" fmla="*/ 2147483647 w 112"/>
                <a:gd name="T83" fmla="*/ 2147483647 h 88"/>
                <a:gd name="T84" fmla="*/ 2147483647 w 112"/>
                <a:gd name="T85" fmla="*/ 2147483647 h 88"/>
                <a:gd name="T86" fmla="*/ 2147483647 w 112"/>
                <a:gd name="T87" fmla="*/ 2147483647 h 8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"/>
                <a:gd name="T133" fmla="*/ 0 h 88"/>
                <a:gd name="T134" fmla="*/ 112 w 112"/>
                <a:gd name="T135" fmla="*/ 88 h 8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" h="88">
                  <a:moveTo>
                    <a:pt x="17" y="62"/>
                  </a:moveTo>
                  <a:lnTo>
                    <a:pt x="10" y="46"/>
                  </a:lnTo>
                  <a:lnTo>
                    <a:pt x="0" y="38"/>
                  </a:lnTo>
                  <a:lnTo>
                    <a:pt x="9" y="34"/>
                  </a:lnTo>
                  <a:lnTo>
                    <a:pt x="18" y="20"/>
                  </a:lnTo>
                  <a:lnTo>
                    <a:pt x="22" y="9"/>
                  </a:lnTo>
                  <a:lnTo>
                    <a:pt x="29" y="2"/>
                  </a:lnTo>
                  <a:lnTo>
                    <a:pt x="38" y="4"/>
                  </a:lnTo>
                  <a:lnTo>
                    <a:pt x="47" y="0"/>
                  </a:lnTo>
                  <a:lnTo>
                    <a:pt x="57" y="0"/>
                  </a:lnTo>
                  <a:lnTo>
                    <a:pt x="65" y="6"/>
                  </a:lnTo>
                  <a:lnTo>
                    <a:pt x="77" y="11"/>
                  </a:lnTo>
                  <a:lnTo>
                    <a:pt x="88" y="26"/>
                  </a:lnTo>
                  <a:lnTo>
                    <a:pt x="100" y="41"/>
                  </a:lnTo>
                  <a:lnTo>
                    <a:pt x="100" y="54"/>
                  </a:lnTo>
                  <a:lnTo>
                    <a:pt x="104" y="66"/>
                  </a:lnTo>
                  <a:lnTo>
                    <a:pt x="111" y="71"/>
                  </a:lnTo>
                  <a:lnTo>
                    <a:pt x="112" y="79"/>
                  </a:lnTo>
                  <a:lnTo>
                    <a:pt x="111" y="86"/>
                  </a:lnTo>
                  <a:lnTo>
                    <a:pt x="109" y="87"/>
                  </a:lnTo>
                  <a:lnTo>
                    <a:pt x="99" y="85"/>
                  </a:lnTo>
                  <a:lnTo>
                    <a:pt x="97" y="88"/>
                  </a:lnTo>
                  <a:lnTo>
                    <a:pt x="93" y="88"/>
                  </a:lnTo>
                  <a:lnTo>
                    <a:pt x="80" y="83"/>
                  </a:lnTo>
                  <a:lnTo>
                    <a:pt x="71" y="83"/>
                  </a:lnTo>
                  <a:lnTo>
                    <a:pt x="38" y="82"/>
                  </a:lnTo>
                  <a:lnTo>
                    <a:pt x="33" y="84"/>
                  </a:lnTo>
                  <a:lnTo>
                    <a:pt x="27" y="84"/>
                  </a:lnTo>
                  <a:lnTo>
                    <a:pt x="17" y="87"/>
                  </a:lnTo>
                  <a:lnTo>
                    <a:pt x="14" y="71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9" y="69"/>
                  </a:lnTo>
                  <a:lnTo>
                    <a:pt x="45" y="64"/>
                  </a:lnTo>
                  <a:lnTo>
                    <a:pt x="53" y="68"/>
                  </a:lnTo>
                  <a:lnTo>
                    <a:pt x="61" y="69"/>
                  </a:lnTo>
                  <a:lnTo>
                    <a:pt x="69" y="64"/>
                  </a:lnTo>
                  <a:lnTo>
                    <a:pt x="65" y="58"/>
                  </a:lnTo>
                  <a:lnTo>
                    <a:pt x="59" y="61"/>
                  </a:lnTo>
                  <a:lnTo>
                    <a:pt x="54" y="61"/>
                  </a:lnTo>
                  <a:lnTo>
                    <a:pt x="47" y="56"/>
                  </a:lnTo>
                  <a:lnTo>
                    <a:pt x="41" y="56"/>
                  </a:lnTo>
                  <a:lnTo>
                    <a:pt x="37" y="61"/>
                  </a:lnTo>
                  <a:lnTo>
                    <a:pt x="17" y="6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0" name="Freeform 179"/>
            <p:cNvSpPr>
              <a:spLocks/>
            </p:cNvSpPr>
            <p:nvPr/>
          </p:nvSpPr>
          <p:spPr bwMode="auto">
            <a:xfrm>
              <a:off x="3797300" y="3578225"/>
              <a:ext cx="87313" cy="107950"/>
            </a:xfrm>
            <a:custGeom>
              <a:avLst/>
              <a:gdLst>
                <a:gd name="T0" fmla="*/ 2147483647 w 55"/>
                <a:gd name="T1" fmla="*/ 2147483647 h 68"/>
                <a:gd name="T2" fmla="*/ 2147483647 w 55"/>
                <a:gd name="T3" fmla="*/ 2147483647 h 68"/>
                <a:gd name="T4" fmla="*/ 2147483647 w 55"/>
                <a:gd name="T5" fmla="*/ 2147483647 h 68"/>
                <a:gd name="T6" fmla="*/ 2147483647 w 55"/>
                <a:gd name="T7" fmla="*/ 2147483647 h 68"/>
                <a:gd name="T8" fmla="*/ 2147483647 w 55"/>
                <a:gd name="T9" fmla="*/ 2147483647 h 68"/>
                <a:gd name="T10" fmla="*/ 0 w 55"/>
                <a:gd name="T11" fmla="*/ 2147483647 h 68"/>
                <a:gd name="T12" fmla="*/ 2147483647 w 55"/>
                <a:gd name="T13" fmla="*/ 2147483647 h 68"/>
                <a:gd name="T14" fmla="*/ 2147483647 w 55"/>
                <a:gd name="T15" fmla="*/ 2147483647 h 68"/>
                <a:gd name="T16" fmla="*/ 2147483647 w 55"/>
                <a:gd name="T17" fmla="*/ 2147483647 h 68"/>
                <a:gd name="T18" fmla="*/ 2147483647 w 55"/>
                <a:gd name="T19" fmla="*/ 2147483647 h 68"/>
                <a:gd name="T20" fmla="*/ 2147483647 w 55"/>
                <a:gd name="T21" fmla="*/ 0 h 68"/>
                <a:gd name="T22" fmla="*/ 2147483647 w 55"/>
                <a:gd name="T23" fmla="*/ 0 h 68"/>
                <a:gd name="T24" fmla="*/ 2147483647 w 55"/>
                <a:gd name="T25" fmla="*/ 2147483647 h 68"/>
                <a:gd name="T26" fmla="*/ 2147483647 w 55"/>
                <a:gd name="T27" fmla="*/ 2147483647 h 68"/>
                <a:gd name="T28" fmla="*/ 2147483647 w 55"/>
                <a:gd name="T29" fmla="*/ 2147483647 h 68"/>
                <a:gd name="T30" fmla="*/ 2147483647 w 55"/>
                <a:gd name="T31" fmla="*/ 2147483647 h 68"/>
                <a:gd name="T32" fmla="*/ 2147483647 w 55"/>
                <a:gd name="T33" fmla="*/ 2147483647 h 68"/>
                <a:gd name="T34" fmla="*/ 2147483647 w 55"/>
                <a:gd name="T35" fmla="*/ 2147483647 h 68"/>
                <a:gd name="T36" fmla="*/ 2147483647 w 55"/>
                <a:gd name="T37" fmla="*/ 2147483647 h 68"/>
                <a:gd name="T38" fmla="*/ 2147483647 w 55"/>
                <a:gd name="T39" fmla="*/ 2147483647 h 68"/>
                <a:gd name="T40" fmla="*/ 2147483647 w 55"/>
                <a:gd name="T41" fmla="*/ 2147483647 h 68"/>
                <a:gd name="T42" fmla="*/ 2147483647 w 55"/>
                <a:gd name="T43" fmla="*/ 2147483647 h 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5"/>
                <a:gd name="T67" fmla="*/ 0 h 68"/>
                <a:gd name="T68" fmla="*/ 55 w 55"/>
                <a:gd name="T69" fmla="*/ 68 h 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5" h="68">
                  <a:moveTo>
                    <a:pt x="33" y="68"/>
                  </a:moveTo>
                  <a:lnTo>
                    <a:pt x="28" y="66"/>
                  </a:lnTo>
                  <a:lnTo>
                    <a:pt x="15" y="58"/>
                  </a:lnTo>
                  <a:lnTo>
                    <a:pt x="5" y="46"/>
                  </a:lnTo>
                  <a:lnTo>
                    <a:pt x="2" y="39"/>
                  </a:lnTo>
                  <a:lnTo>
                    <a:pt x="0" y="23"/>
                  </a:lnTo>
                  <a:lnTo>
                    <a:pt x="10" y="14"/>
                  </a:lnTo>
                  <a:lnTo>
                    <a:pt x="12" y="8"/>
                  </a:lnTo>
                  <a:lnTo>
                    <a:pt x="15" y="4"/>
                  </a:lnTo>
                  <a:lnTo>
                    <a:pt x="20" y="4"/>
                  </a:lnTo>
                  <a:lnTo>
                    <a:pt x="24" y="0"/>
                  </a:lnTo>
                  <a:lnTo>
                    <a:pt x="39" y="0"/>
                  </a:lnTo>
                  <a:lnTo>
                    <a:pt x="44" y="7"/>
                  </a:lnTo>
                  <a:lnTo>
                    <a:pt x="48" y="16"/>
                  </a:lnTo>
                  <a:lnTo>
                    <a:pt x="47" y="22"/>
                  </a:lnTo>
                  <a:lnTo>
                    <a:pt x="50" y="27"/>
                  </a:lnTo>
                  <a:lnTo>
                    <a:pt x="50" y="35"/>
                  </a:lnTo>
                  <a:lnTo>
                    <a:pt x="55" y="34"/>
                  </a:lnTo>
                  <a:lnTo>
                    <a:pt x="46" y="43"/>
                  </a:lnTo>
                  <a:lnTo>
                    <a:pt x="38" y="55"/>
                  </a:lnTo>
                  <a:lnTo>
                    <a:pt x="37" y="61"/>
                  </a:lnTo>
                  <a:lnTo>
                    <a:pt x="33" y="6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1" name="Freeform 181"/>
            <p:cNvSpPr>
              <a:spLocks/>
            </p:cNvSpPr>
            <p:nvPr/>
          </p:nvSpPr>
          <p:spPr bwMode="auto">
            <a:xfrm>
              <a:off x="5418137" y="3530600"/>
              <a:ext cx="185738" cy="114300"/>
            </a:xfrm>
            <a:custGeom>
              <a:avLst/>
              <a:gdLst>
                <a:gd name="T0" fmla="*/ 2147483647 w 117"/>
                <a:gd name="T1" fmla="*/ 2147483647 h 72"/>
                <a:gd name="T2" fmla="*/ 2147483647 w 117"/>
                <a:gd name="T3" fmla="*/ 2147483647 h 72"/>
                <a:gd name="T4" fmla="*/ 2147483647 w 117"/>
                <a:gd name="T5" fmla="*/ 2147483647 h 72"/>
                <a:gd name="T6" fmla="*/ 2147483647 w 117"/>
                <a:gd name="T7" fmla="*/ 2147483647 h 72"/>
                <a:gd name="T8" fmla="*/ 2147483647 w 117"/>
                <a:gd name="T9" fmla="*/ 2147483647 h 72"/>
                <a:gd name="T10" fmla="*/ 2147483647 w 117"/>
                <a:gd name="T11" fmla="*/ 2147483647 h 72"/>
                <a:gd name="T12" fmla="*/ 2147483647 w 117"/>
                <a:gd name="T13" fmla="*/ 2147483647 h 72"/>
                <a:gd name="T14" fmla="*/ 0 w 117"/>
                <a:gd name="T15" fmla="*/ 2147483647 h 72"/>
                <a:gd name="T16" fmla="*/ 2147483647 w 117"/>
                <a:gd name="T17" fmla="*/ 2147483647 h 72"/>
                <a:gd name="T18" fmla="*/ 2147483647 w 117"/>
                <a:gd name="T19" fmla="*/ 0 h 72"/>
                <a:gd name="T20" fmla="*/ 2147483647 w 117"/>
                <a:gd name="T21" fmla="*/ 2147483647 h 72"/>
                <a:gd name="T22" fmla="*/ 2147483647 w 117"/>
                <a:gd name="T23" fmla="*/ 2147483647 h 72"/>
                <a:gd name="T24" fmla="*/ 2147483647 w 117"/>
                <a:gd name="T25" fmla="*/ 2147483647 h 72"/>
                <a:gd name="T26" fmla="*/ 2147483647 w 117"/>
                <a:gd name="T27" fmla="*/ 2147483647 h 72"/>
                <a:gd name="T28" fmla="*/ 2147483647 w 117"/>
                <a:gd name="T29" fmla="*/ 2147483647 h 72"/>
                <a:gd name="T30" fmla="*/ 2147483647 w 117"/>
                <a:gd name="T31" fmla="*/ 2147483647 h 72"/>
                <a:gd name="T32" fmla="*/ 2147483647 w 117"/>
                <a:gd name="T33" fmla="*/ 2147483647 h 72"/>
                <a:gd name="T34" fmla="*/ 2147483647 w 117"/>
                <a:gd name="T35" fmla="*/ 2147483647 h 72"/>
                <a:gd name="T36" fmla="*/ 2147483647 w 117"/>
                <a:gd name="T37" fmla="*/ 2147483647 h 72"/>
                <a:gd name="T38" fmla="*/ 2147483647 w 117"/>
                <a:gd name="T39" fmla="*/ 2147483647 h 72"/>
                <a:gd name="T40" fmla="*/ 2147483647 w 117"/>
                <a:gd name="T41" fmla="*/ 2147483647 h 72"/>
                <a:gd name="T42" fmla="*/ 2147483647 w 117"/>
                <a:gd name="T43" fmla="*/ 2147483647 h 72"/>
                <a:gd name="T44" fmla="*/ 2147483647 w 117"/>
                <a:gd name="T45" fmla="*/ 2147483647 h 72"/>
                <a:gd name="T46" fmla="*/ 2147483647 w 117"/>
                <a:gd name="T47" fmla="*/ 2147483647 h 7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7"/>
                <a:gd name="T73" fmla="*/ 0 h 72"/>
                <a:gd name="T74" fmla="*/ 117 w 117"/>
                <a:gd name="T75" fmla="*/ 72 h 7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7" h="72">
                  <a:moveTo>
                    <a:pt x="117" y="42"/>
                  </a:moveTo>
                  <a:lnTo>
                    <a:pt x="109" y="55"/>
                  </a:lnTo>
                  <a:lnTo>
                    <a:pt x="97" y="72"/>
                  </a:lnTo>
                  <a:lnTo>
                    <a:pt x="82" y="72"/>
                  </a:lnTo>
                  <a:lnTo>
                    <a:pt x="21" y="47"/>
                  </a:lnTo>
                  <a:lnTo>
                    <a:pt x="14" y="40"/>
                  </a:lnTo>
                  <a:lnTo>
                    <a:pt x="7" y="30"/>
                  </a:lnTo>
                  <a:lnTo>
                    <a:pt x="0" y="19"/>
                  </a:lnTo>
                  <a:lnTo>
                    <a:pt x="3" y="11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20" y="13"/>
                  </a:lnTo>
                  <a:lnTo>
                    <a:pt x="28" y="21"/>
                  </a:lnTo>
                  <a:lnTo>
                    <a:pt x="37" y="21"/>
                  </a:lnTo>
                  <a:lnTo>
                    <a:pt x="54" y="16"/>
                  </a:lnTo>
                  <a:lnTo>
                    <a:pt x="74" y="14"/>
                  </a:lnTo>
                  <a:lnTo>
                    <a:pt x="90" y="7"/>
                  </a:lnTo>
                  <a:lnTo>
                    <a:pt x="99" y="6"/>
                  </a:lnTo>
                  <a:lnTo>
                    <a:pt x="105" y="2"/>
                  </a:lnTo>
                  <a:lnTo>
                    <a:pt x="116" y="1"/>
                  </a:lnTo>
                  <a:lnTo>
                    <a:pt x="116" y="2"/>
                  </a:lnTo>
                  <a:lnTo>
                    <a:pt x="116" y="10"/>
                  </a:lnTo>
                  <a:lnTo>
                    <a:pt x="117" y="31"/>
                  </a:lnTo>
                  <a:lnTo>
                    <a:pt x="117" y="4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2" name="Freeform 182"/>
            <p:cNvSpPr>
              <a:spLocks/>
            </p:cNvSpPr>
            <p:nvPr/>
          </p:nvSpPr>
          <p:spPr bwMode="auto">
            <a:xfrm>
              <a:off x="5376862" y="3513137"/>
              <a:ext cx="287338" cy="450850"/>
            </a:xfrm>
            <a:custGeom>
              <a:avLst/>
              <a:gdLst>
                <a:gd name="T0" fmla="*/ 2147483647 w 181"/>
                <a:gd name="T1" fmla="*/ 2147483647 h 284"/>
                <a:gd name="T2" fmla="*/ 2147483647 w 181"/>
                <a:gd name="T3" fmla="*/ 2147483647 h 284"/>
                <a:gd name="T4" fmla="*/ 2147483647 w 181"/>
                <a:gd name="T5" fmla="*/ 0 h 284"/>
                <a:gd name="T6" fmla="*/ 2147483647 w 181"/>
                <a:gd name="T7" fmla="*/ 0 h 284"/>
                <a:gd name="T8" fmla="*/ 2147483647 w 181"/>
                <a:gd name="T9" fmla="*/ 2147483647 h 284"/>
                <a:gd name="T10" fmla="*/ 2147483647 w 181"/>
                <a:gd name="T11" fmla="*/ 2147483647 h 284"/>
                <a:gd name="T12" fmla="*/ 2147483647 w 181"/>
                <a:gd name="T13" fmla="*/ 2147483647 h 284"/>
                <a:gd name="T14" fmla="*/ 2147483647 w 181"/>
                <a:gd name="T15" fmla="*/ 2147483647 h 284"/>
                <a:gd name="T16" fmla="*/ 2147483647 w 181"/>
                <a:gd name="T17" fmla="*/ 2147483647 h 284"/>
                <a:gd name="T18" fmla="*/ 2147483647 w 181"/>
                <a:gd name="T19" fmla="*/ 2147483647 h 284"/>
                <a:gd name="T20" fmla="*/ 2147483647 w 181"/>
                <a:gd name="T21" fmla="*/ 2147483647 h 284"/>
                <a:gd name="T22" fmla="*/ 2147483647 w 181"/>
                <a:gd name="T23" fmla="*/ 2147483647 h 284"/>
                <a:gd name="T24" fmla="*/ 2147483647 w 181"/>
                <a:gd name="T25" fmla="*/ 2147483647 h 284"/>
                <a:gd name="T26" fmla="*/ 2147483647 w 181"/>
                <a:gd name="T27" fmla="*/ 2147483647 h 284"/>
                <a:gd name="T28" fmla="*/ 2147483647 w 181"/>
                <a:gd name="T29" fmla="*/ 2147483647 h 284"/>
                <a:gd name="T30" fmla="*/ 2147483647 w 181"/>
                <a:gd name="T31" fmla="*/ 2147483647 h 284"/>
                <a:gd name="T32" fmla="*/ 2147483647 w 181"/>
                <a:gd name="T33" fmla="*/ 2147483647 h 284"/>
                <a:gd name="T34" fmla="*/ 2147483647 w 181"/>
                <a:gd name="T35" fmla="*/ 2147483647 h 284"/>
                <a:gd name="T36" fmla="*/ 2147483647 w 181"/>
                <a:gd name="T37" fmla="*/ 2147483647 h 284"/>
                <a:gd name="T38" fmla="*/ 2147483647 w 181"/>
                <a:gd name="T39" fmla="*/ 2147483647 h 284"/>
                <a:gd name="T40" fmla="*/ 2147483647 w 181"/>
                <a:gd name="T41" fmla="*/ 2147483647 h 284"/>
                <a:gd name="T42" fmla="*/ 0 w 181"/>
                <a:gd name="T43" fmla="*/ 2147483647 h 284"/>
                <a:gd name="T44" fmla="*/ 2147483647 w 181"/>
                <a:gd name="T45" fmla="*/ 2147483647 h 284"/>
                <a:gd name="T46" fmla="*/ 2147483647 w 181"/>
                <a:gd name="T47" fmla="*/ 2147483647 h 284"/>
                <a:gd name="T48" fmla="*/ 2147483647 w 181"/>
                <a:gd name="T49" fmla="*/ 2147483647 h 284"/>
                <a:gd name="T50" fmla="*/ 2147483647 w 181"/>
                <a:gd name="T51" fmla="*/ 2147483647 h 284"/>
                <a:gd name="T52" fmla="*/ 2147483647 w 181"/>
                <a:gd name="T53" fmla="*/ 2147483647 h 284"/>
                <a:gd name="T54" fmla="*/ 2147483647 w 181"/>
                <a:gd name="T55" fmla="*/ 2147483647 h 284"/>
                <a:gd name="T56" fmla="*/ 2147483647 w 181"/>
                <a:gd name="T57" fmla="*/ 2147483647 h 284"/>
                <a:gd name="T58" fmla="*/ 2147483647 w 181"/>
                <a:gd name="T59" fmla="*/ 2147483647 h 284"/>
                <a:gd name="T60" fmla="*/ 2147483647 w 181"/>
                <a:gd name="T61" fmla="*/ 2147483647 h 284"/>
                <a:gd name="T62" fmla="*/ 2147483647 w 181"/>
                <a:gd name="T63" fmla="*/ 2147483647 h 284"/>
                <a:gd name="T64" fmla="*/ 2147483647 w 181"/>
                <a:gd name="T65" fmla="*/ 2147483647 h 284"/>
                <a:gd name="T66" fmla="*/ 2147483647 w 181"/>
                <a:gd name="T67" fmla="*/ 2147483647 h 284"/>
                <a:gd name="T68" fmla="*/ 2147483647 w 181"/>
                <a:gd name="T69" fmla="*/ 2147483647 h 284"/>
                <a:gd name="T70" fmla="*/ 2147483647 w 181"/>
                <a:gd name="T71" fmla="*/ 2147483647 h 2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81"/>
                <a:gd name="T109" fmla="*/ 0 h 284"/>
                <a:gd name="T110" fmla="*/ 181 w 181"/>
                <a:gd name="T111" fmla="*/ 284 h 2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81" h="284">
                  <a:moveTo>
                    <a:pt x="156" y="9"/>
                  </a:moveTo>
                  <a:lnTo>
                    <a:pt x="166" y="7"/>
                  </a:lnTo>
                  <a:lnTo>
                    <a:pt x="174" y="0"/>
                  </a:lnTo>
                  <a:lnTo>
                    <a:pt x="181" y="0"/>
                  </a:lnTo>
                  <a:lnTo>
                    <a:pt x="181" y="5"/>
                  </a:lnTo>
                  <a:lnTo>
                    <a:pt x="180" y="18"/>
                  </a:lnTo>
                  <a:lnTo>
                    <a:pt x="181" y="28"/>
                  </a:lnTo>
                  <a:lnTo>
                    <a:pt x="177" y="36"/>
                  </a:lnTo>
                  <a:lnTo>
                    <a:pt x="173" y="58"/>
                  </a:lnTo>
                  <a:lnTo>
                    <a:pt x="165" y="81"/>
                  </a:lnTo>
                  <a:lnTo>
                    <a:pt x="154" y="108"/>
                  </a:lnTo>
                  <a:lnTo>
                    <a:pt x="139" y="139"/>
                  </a:lnTo>
                  <a:lnTo>
                    <a:pt x="124" y="162"/>
                  </a:lnTo>
                  <a:lnTo>
                    <a:pt x="103" y="190"/>
                  </a:lnTo>
                  <a:lnTo>
                    <a:pt x="85" y="207"/>
                  </a:lnTo>
                  <a:lnTo>
                    <a:pt x="57" y="228"/>
                  </a:lnTo>
                  <a:lnTo>
                    <a:pt x="40" y="243"/>
                  </a:lnTo>
                  <a:lnTo>
                    <a:pt x="20" y="269"/>
                  </a:lnTo>
                  <a:lnTo>
                    <a:pt x="15" y="280"/>
                  </a:lnTo>
                  <a:lnTo>
                    <a:pt x="11" y="284"/>
                  </a:lnTo>
                  <a:lnTo>
                    <a:pt x="1" y="267"/>
                  </a:lnTo>
                  <a:lnTo>
                    <a:pt x="0" y="191"/>
                  </a:lnTo>
                  <a:lnTo>
                    <a:pt x="16" y="168"/>
                  </a:lnTo>
                  <a:lnTo>
                    <a:pt x="21" y="161"/>
                  </a:lnTo>
                  <a:lnTo>
                    <a:pt x="33" y="161"/>
                  </a:lnTo>
                  <a:lnTo>
                    <a:pt x="49" y="146"/>
                  </a:lnTo>
                  <a:lnTo>
                    <a:pt x="73" y="146"/>
                  </a:lnTo>
                  <a:lnTo>
                    <a:pt x="123" y="83"/>
                  </a:lnTo>
                  <a:lnTo>
                    <a:pt x="135" y="66"/>
                  </a:lnTo>
                  <a:lnTo>
                    <a:pt x="143" y="53"/>
                  </a:lnTo>
                  <a:lnTo>
                    <a:pt x="143" y="42"/>
                  </a:lnTo>
                  <a:lnTo>
                    <a:pt x="142" y="21"/>
                  </a:lnTo>
                  <a:lnTo>
                    <a:pt x="142" y="13"/>
                  </a:lnTo>
                  <a:lnTo>
                    <a:pt x="142" y="12"/>
                  </a:lnTo>
                  <a:lnTo>
                    <a:pt x="148" y="12"/>
                  </a:lnTo>
                  <a:lnTo>
                    <a:pt x="156" y="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3" name="Freeform 183"/>
            <p:cNvSpPr>
              <a:spLocks/>
            </p:cNvSpPr>
            <p:nvPr/>
          </p:nvSpPr>
          <p:spPr bwMode="auto">
            <a:xfrm>
              <a:off x="4672012" y="2390775"/>
              <a:ext cx="117475" cy="127000"/>
            </a:xfrm>
            <a:custGeom>
              <a:avLst/>
              <a:gdLst>
                <a:gd name="T0" fmla="*/ 2147483647 w 74"/>
                <a:gd name="T1" fmla="*/ 2147483647 h 80"/>
                <a:gd name="T2" fmla="*/ 2147483647 w 74"/>
                <a:gd name="T3" fmla="*/ 2147483647 h 80"/>
                <a:gd name="T4" fmla="*/ 2147483647 w 74"/>
                <a:gd name="T5" fmla="*/ 2147483647 h 80"/>
                <a:gd name="T6" fmla="*/ 2147483647 w 74"/>
                <a:gd name="T7" fmla="*/ 2147483647 h 80"/>
                <a:gd name="T8" fmla="*/ 2147483647 w 74"/>
                <a:gd name="T9" fmla="*/ 2147483647 h 80"/>
                <a:gd name="T10" fmla="*/ 2147483647 w 74"/>
                <a:gd name="T11" fmla="*/ 2147483647 h 80"/>
                <a:gd name="T12" fmla="*/ 2147483647 w 74"/>
                <a:gd name="T13" fmla="*/ 2147483647 h 80"/>
                <a:gd name="T14" fmla="*/ 2147483647 w 74"/>
                <a:gd name="T15" fmla="*/ 2147483647 h 80"/>
                <a:gd name="T16" fmla="*/ 2147483647 w 74"/>
                <a:gd name="T17" fmla="*/ 2147483647 h 80"/>
                <a:gd name="T18" fmla="*/ 2147483647 w 74"/>
                <a:gd name="T19" fmla="*/ 2147483647 h 80"/>
                <a:gd name="T20" fmla="*/ 2147483647 w 74"/>
                <a:gd name="T21" fmla="*/ 2147483647 h 80"/>
                <a:gd name="T22" fmla="*/ 2147483647 w 74"/>
                <a:gd name="T23" fmla="*/ 2147483647 h 80"/>
                <a:gd name="T24" fmla="*/ 2147483647 w 74"/>
                <a:gd name="T25" fmla="*/ 2147483647 h 80"/>
                <a:gd name="T26" fmla="*/ 2147483647 w 74"/>
                <a:gd name="T27" fmla="*/ 2147483647 h 80"/>
                <a:gd name="T28" fmla="*/ 2147483647 w 74"/>
                <a:gd name="T29" fmla="*/ 2147483647 h 80"/>
                <a:gd name="T30" fmla="*/ 2147483647 w 74"/>
                <a:gd name="T31" fmla="*/ 2147483647 h 80"/>
                <a:gd name="T32" fmla="*/ 2147483647 w 74"/>
                <a:gd name="T33" fmla="*/ 2147483647 h 80"/>
                <a:gd name="T34" fmla="*/ 2147483647 w 74"/>
                <a:gd name="T35" fmla="*/ 2147483647 h 80"/>
                <a:gd name="T36" fmla="*/ 2147483647 w 74"/>
                <a:gd name="T37" fmla="*/ 2147483647 h 80"/>
                <a:gd name="T38" fmla="*/ 2147483647 w 74"/>
                <a:gd name="T39" fmla="*/ 2147483647 h 80"/>
                <a:gd name="T40" fmla="*/ 2147483647 w 74"/>
                <a:gd name="T41" fmla="*/ 2147483647 h 80"/>
                <a:gd name="T42" fmla="*/ 2147483647 w 74"/>
                <a:gd name="T43" fmla="*/ 2147483647 h 80"/>
                <a:gd name="T44" fmla="*/ 2147483647 w 74"/>
                <a:gd name="T45" fmla="*/ 2147483647 h 80"/>
                <a:gd name="T46" fmla="*/ 2147483647 w 74"/>
                <a:gd name="T47" fmla="*/ 2147483647 h 80"/>
                <a:gd name="T48" fmla="*/ 2147483647 w 74"/>
                <a:gd name="T49" fmla="*/ 2147483647 h 80"/>
                <a:gd name="T50" fmla="*/ 2147483647 w 74"/>
                <a:gd name="T51" fmla="*/ 2147483647 h 80"/>
                <a:gd name="T52" fmla="*/ 2147483647 w 74"/>
                <a:gd name="T53" fmla="*/ 2147483647 h 80"/>
                <a:gd name="T54" fmla="*/ 2147483647 w 74"/>
                <a:gd name="T55" fmla="*/ 2147483647 h 80"/>
                <a:gd name="T56" fmla="*/ 2147483647 w 74"/>
                <a:gd name="T57" fmla="*/ 2147483647 h 80"/>
                <a:gd name="T58" fmla="*/ 2147483647 w 74"/>
                <a:gd name="T59" fmla="*/ 2147483647 h 80"/>
                <a:gd name="T60" fmla="*/ 2147483647 w 74"/>
                <a:gd name="T61" fmla="*/ 2147483647 h 80"/>
                <a:gd name="T62" fmla="*/ 2147483647 w 74"/>
                <a:gd name="T63" fmla="*/ 2147483647 h 80"/>
                <a:gd name="T64" fmla="*/ 2147483647 w 74"/>
                <a:gd name="T65" fmla="*/ 2147483647 h 80"/>
                <a:gd name="T66" fmla="*/ 2147483647 w 74"/>
                <a:gd name="T67" fmla="*/ 2147483647 h 80"/>
                <a:gd name="T68" fmla="*/ 2147483647 w 74"/>
                <a:gd name="T69" fmla="*/ 2147483647 h 80"/>
                <a:gd name="T70" fmla="*/ 2147483647 w 74"/>
                <a:gd name="T71" fmla="*/ 2147483647 h 80"/>
                <a:gd name="T72" fmla="*/ 2147483647 w 74"/>
                <a:gd name="T73" fmla="*/ 2147483647 h 80"/>
                <a:gd name="T74" fmla="*/ 2147483647 w 74"/>
                <a:gd name="T75" fmla="*/ 2147483647 h 80"/>
                <a:gd name="T76" fmla="*/ 2147483647 w 74"/>
                <a:gd name="T77" fmla="*/ 2147483647 h 80"/>
                <a:gd name="T78" fmla="*/ 2147483647 w 74"/>
                <a:gd name="T79" fmla="*/ 2147483647 h 80"/>
                <a:gd name="T80" fmla="*/ 2147483647 w 74"/>
                <a:gd name="T81" fmla="*/ 2147483647 h 80"/>
                <a:gd name="T82" fmla="*/ 0 w 74"/>
                <a:gd name="T83" fmla="*/ 2147483647 h 80"/>
                <a:gd name="T84" fmla="*/ 2147483647 w 74"/>
                <a:gd name="T85" fmla="*/ 0 h 80"/>
                <a:gd name="T86" fmla="*/ 2147483647 w 74"/>
                <a:gd name="T87" fmla="*/ 2147483647 h 80"/>
                <a:gd name="T88" fmla="*/ 2147483647 w 74"/>
                <a:gd name="T89" fmla="*/ 2147483647 h 80"/>
                <a:gd name="T90" fmla="*/ 2147483647 w 74"/>
                <a:gd name="T91" fmla="*/ 2147483647 h 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4"/>
                <a:gd name="T139" fmla="*/ 0 h 80"/>
                <a:gd name="T140" fmla="*/ 74 w 74"/>
                <a:gd name="T141" fmla="*/ 80 h 8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4" h="80">
                  <a:moveTo>
                    <a:pt x="35" y="15"/>
                  </a:moveTo>
                  <a:lnTo>
                    <a:pt x="45" y="20"/>
                  </a:lnTo>
                  <a:lnTo>
                    <a:pt x="47" y="28"/>
                  </a:lnTo>
                  <a:lnTo>
                    <a:pt x="58" y="34"/>
                  </a:lnTo>
                  <a:lnTo>
                    <a:pt x="62" y="30"/>
                  </a:lnTo>
                  <a:lnTo>
                    <a:pt x="67" y="32"/>
                  </a:lnTo>
                  <a:lnTo>
                    <a:pt x="63" y="36"/>
                  </a:lnTo>
                  <a:lnTo>
                    <a:pt x="66" y="39"/>
                  </a:lnTo>
                  <a:lnTo>
                    <a:pt x="63" y="44"/>
                  </a:lnTo>
                  <a:lnTo>
                    <a:pt x="65" y="52"/>
                  </a:lnTo>
                  <a:lnTo>
                    <a:pt x="74" y="60"/>
                  </a:lnTo>
                  <a:lnTo>
                    <a:pt x="68" y="67"/>
                  </a:lnTo>
                  <a:lnTo>
                    <a:pt x="66" y="73"/>
                  </a:lnTo>
                  <a:lnTo>
                    <a:pt x="68" y="76"/>
                  </a:lnTo>
                  <a:lnTo>
                    <a:pt x="66" y="79"/>
                  </a:lnTo>
                  <a:lnTo>
                    <a:pt x="58" y="79"/>
                  </a:lnTo>
                  <a:lnTo>
                    <a:pt x="52" y="80"/>
                  </a:lnTo>
                  <a:lnTo>
                    <a:pt x="52" y="79"/>
                  </a:lnTo>
                  <a:lnTo>
                    <a:pt x="54" y="76"/>
                  </a:lnTo>
                  <a:lnTo>
                    <a:pt x="55" y="71"/>
                  </a:lnTo>
                  <a:lnTo>
                    <a:pt x="53" y="71"/>
                  </a:lnTo>
                  <a:lnTo>
                    <a:pt x="49" y="67"/>
                  </a:lnTo>
                  <a:lnTo>
                    <a:pt x="46" y="66"/>
                  </a:lnTo>
                  <a:lnTo>
                    <a:pt x="44" y="63"/>
                  </a:lnTo>
                  <a:lnTo>
                    <a:pt x="40" y="62"/>
                  </a:lnTo>
                  <a:lnTo>
                    <a:pt x="38" y="59"/>
                  </a:lnTo>
                  <a:lnTo>
                    <a:pt x="35" y="60"/>
                  </a:lnTo>
                  <a:lnTo>
                    <a:pt x="33" y="67"/>
                  </a:lnTo>
                  <a:lnTo>
                    <a:pt x="29" y="68"/>
                  </a:lnTo>
                  <a:lnTo>
                    <a:pt x="31" y="67"/>
                  </a:lnTo>
                  <a:lnTo>
                    <a:pt x="24" y="63"/>
                  </a:lnTo>
                  <a:lnTo>
                    <a:pt x="18" y="60"/>
                  </a:lnTo>
                  <a:lnTo>
                    <a:pt x="16" y="57"/>
                  </a:lnTo>
                  <a:lnTo>
                    <a:pt x="11" y="54"/>
                  </a:lnTo>
                  <a:lnTo>
                    <a:pt x="15" y="53"/>
                  </a:lnTo>
                  <a:lnTo>
                    <a:pt x="16" y="43"/>
                  </a:lnTo>
                  <a:lnTo>
                    <a:pt x="7" y="35"/>
                  </a:lnTo>
                  <a:lnTo>
                    <a:pt x="11" y="26"/>
                  </a:lnTo>
                  <a:lnTo>
                    <a:pt x="5" y="26"/>
                  </a:lnTo>
                  <a:lnTo>
                    <a:pt x="10" y="19"/>
                  </a:lnTo>
                  <a:lnTo>
                    <a:pt x="5" y="13"/>
                  </a:lnTo>
                  <a:lnTo>
                    <a:pt x="0" y="5"/>
                  </a:lnTo>
                  <a:lnTo>
                    <a:pt x="12" y="0"/>
                  </a:lnTo>
                  <a:lnTo>
                    <a:pt x="22" y="1"/>
                  </a:lnTo>
                  <a:lnTo>
                    <a:pt x="32" y="9"/>
                  </a:lnTo>
                  <a:lnTo>
                    <a:pt x="35" y="1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4" name="Freeform 185"/>
            <p:cNvSpPr>
              <a:spLocks/>
            </p:cNvSpPr>
            <p:nvPr/>
          </p:nvSpPr>
          <p:spPr bwMode="auto">
            <a:xfrm>
              <a:off x="4614862" y="2281237"/>
              <a:ext cx="142875" cy="57150"/>
            </a:xfrm>
            <a:custGeom>
              <a:avLst/>
              <a:gdLst>
                <a:gd name="T0" fmla="*/ 2147483647 w 90"/>
                <a:gd name="T1" fmla="*/ 2147483647 h 36"/>
                <a:gd name="T2" fmla="*/ 2147483647 w 90"/>
                <a:gd name="T3" fmla="*/ 2147483647 h 36"/>
                <a:gd name="T4" fmla="*/ 2147483647 w 90"/>
                <a:gd name="T5" fmla="*/ 0 h 36"/>
                <a:gd name="T6" fmla="*/ 2147483647 w 90"/>
                <a:gd name="T7" fmla="*/ 2147483647 h 36"/>
                <a:gd name="T8" fmla="*/ 2147483647 w 90"/>
                <a:gd name="T9" fmla="*/ 2147483647 h 36"/>
                <a:gd name="T10" fmla="*/ 2147483647 w 90"/>
                <a:gd name="T11" fmla="*/ 2147483647 h 36"/>
                <a:gd name="T12" fmla="*/ 2147483647 w 90"/>
                <a:gd name="T13" fmla="*/ 2147483647 h 36"/>
                <a:gd name="T14" fmla="*/ 2147483647 w 90"/>
                <a:gd name="T15" fmla="*/ 2147483647 h 36"/>
                <a:gd name="T16" fmla="*/ 2147483647 w 90"/>
                <a:gd name="T17" fmla="*/ 2147483647 h 36"/>
                <a:gd name="T18" fmla="*/ 2147483647 w 90"/>
                <a:gd name="T19" fmla="*/ 2147483647 h 36"/>
                <a:gd name="T20" fmla="*/ 2147483647 w 90"/>
                <a:gd name="T21" fmla="*/ 2147483647 h 36"/>
                <a:gd name="T22" fmla="*/ 2147483647 w 90"/>
                <a:gd name="T23" fmla="*/ 2147483647 h 36"/>
                <a:gd name="T24" fmla="*/ 2147483647 w 90"/>
                <a:gd name="T25" fmla="*/ 2147483647 h 36"/>
                <a:gd name="T26" fmla="*/ 2147483647 w 90"/>
                <a:gd name="T27" fmla="*/ 2147483647 h 36"/>
                <a:gd name="T28" fmla="*/ 2147483647 w 90"/>
                <a:gd name="T29" fmla="*/ 2147483647 h 36"/>
                <a:gd name="T30" fmla="*/ 2147483647 w 90"/>
                <a:gd name="T31" fmla="*/ 2147483647 h 36"/>
                <a:gd name="T32" fmla="*/ 2147483647 w 90"/>
                <a:gd name="T33" fmla="*/ 2147483647 h 36"/>
                <a:gd name="T34" fmla="*/ 2147483647 w 90"/>
                <a:gd name="T35" fmla="*/ 2147483647 h 36"/>
                <a:gd name="T36" fmla="*/ 2147483647 w 90"/>
                <a:gd name="T37" fmla="*/ 2147483647 h 36"/>
                <a:gd name="T38" fmla="*/ 2147483647 w 90"/>
                <a:gd name="T39" fmla="*/ 2147483647 h 36"/>
                <a:gd name="T40" fmla="*/ 2147483647 w 90"/>
                <a:gd name="T41" fmla="*/ 2147483647 h 36"/>
                <a:gd name="T42" fmla="*/ 2147483647 w 90"/>
                <a:gd name="T43" fmla="*/ 2147483647 h 36"/>
                <a:gd name="T44" fmla="*/ 0 w 90"/>
                <a:gd name="T45" fmla="*/ 2147483647 h 36"/>
                <a:gd name="T46" fmla="*/ 2147483647 w 90"/>
                <a:gd name="T47" fmla="*/ 2147483647 h 36"/>
                <a:gd name="T48" fmla="*/ 2147483647 w 90"/>
                <a:gd name="T49" fmla="*/ 2147483647 h 36"/>
                <a:gd name="T50" fmla="*/ 2147483647 w 90"/>
                <a:gd name="T51" fmla="*/ 2147483647 h 36"/>
                <a:gd name="T52" fmla="*/ 2147483647 w 90"/>
                <a:gd name="T53" fmla="*/ 2147483647 h 36"/>
                <a:gd name="T54" fmla="*/ 2147483647 w 90"/>
                <a:gd name="T55" fmla="*/ 2147483647 h 36"/>
                <a:gd name="T56" fmla="*/ 2147483647 w 90"/>
                <a:gd name="T57" fmla="*/ 2147483647 h 36"/>
                <a:gd name="T58" fmla="*/ 2147483647 w 90"/>
                <a:gd name="T59" fmla="*/ 2147483647 h 36"/>
                <a:gd name="T60" fmla="*/ 2147483647 w 90"/>
                <a:gd name="T61" fmla="*/ 2147483647 h 36"/>
                <a:gd name="T62" fmla="*/ 2147483647 w 90"/>
                <a:gd name="T63" fmla="*/ 2147483647 h 36"/>
                <a:gd name="T64" fmla="*/ 2147483647 w 90"/>
                <a:gd name="T65" fmla="*/ 2147483647 h 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0"/>
                <a:gd name="T100" fmla="*/ 0 h 36"/>
                <a:gd name="T101" fmla="*/ 90 w 90"/>
                <a:gd name="T102" fmla="*/ 36 h 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0" h="36">
                  <a:moveTo>
                    <a:pt x="29" y="1"/>
                  </a:moveTo>
                  <a:lnTo>
                    <a:pt x="30" y="3"/>
                  </a:lnTo>
                  <a:lnTo>
                    <a:pt x="37" y="0"/>
                  </a:lnTo>
                  <a:lnTo>
                    <a:pt x="45" y="7"/>
                  </a:lnTo>
                  <a:lnTo>
                    <a:pt x="54" y="3"/>
                  </a:lnTo>
                  <a:lnTo>
                    <a:pt x="62" y="4"/>
                  </a:lnTo>
                  <a:lnTo>
                    <a:pt x="74" y="2"/>
                  </a:lnTo>
                  <a:lnTo>
                    <a:pt x="90" y="10"/>
                  </a:lnTo>
                  <a:lnTo>
                    <a:pt x="86" y="15"/>
                  </a:lnTo>
                  <a:lnTo>
                    <a:pt x="84" y="23"/>
                  </a:lnTo>
                  <a:lnTo>
                    <a:pt x="81" y="25"/>
                  </a:lnTo>
                  <a:lnTo>
                    <a:pt x="63" y="19"/>
                  </a:lnTo>
                  <a:lnTo>
                    <a:pt x="57" y="20"/>
                  </a:lnTo>
                  <a:lnTo>
                    <a:pt x="54" y="25"/>
                  </a:lnTo>
                  <a:lnTo>
                    <a:pt x="47" y="27"/>
                  </a:lnTo>
                  <a:lnTo>
                    <a:pt x="45" y="26"/>
                  </a:lnTo>
                  <a:lnTo>
                    <a:pt x="37" y="29"/>
                  </a:lnTo>
                  <a:lnTo>
                    <a:pt x="31" y="30"/>
                  </a:lnTo>
                  <a:lnTo>
                    <a:pt x="30" y="34"/>
                  </a:lnTo>
                  <a:lnTo>
                    <a:pt x="17" y="36"/>
                  </a:lnTo>
                  <a:lnTo>
                    <a:pt x="11" y="34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2" y="15"/>
                  </a:lnTo>
                  <a:lnTo>
                    <a:pt x="10" y="15"/>
                  </a:lnTo>
                  <a:lnTo>
                    <a:pt x="15" y="13"/>
                  </a:lnTo>
                  <a:lnTo>
                    <a:pt x="15" y="11"/>
                  </a:lnTo>
                  <a:lnTo>
                    <a:pt x="18" y="10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5" y="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5" name="Freeform 186"/>
            <p:cNvSpPr>
              <a:spLocks/>
            </p:cNvSpPr>
            <p:nvPr/>
          </p:nvSpPr>
          <p:spPr bwMode="auto">
            <a:xfrm>
              <a:off x="4538662" y="2368550"/>
              <a:ext cx="73025" cy="46038"/>
            </a:xfrm>
            <a:custGeom>
              <a:avLst/>
              <a:gdLst>
                <a:gd name="T0" fmla="*/ 2147483647 w 46"/>
                <a:gd name="T1" fmla="*/ 2147483647 h 29"/>
                <a:gd name="T2" fmla="*/ 2147483647 w 46"/>
                <a:gd name="T3" fmla="*/ 2147483647 h 29"/>
                <a:gd name="T4" fmla="*/ 2147483647 w 46"/>
                <a:gd name="T5" fmla="*/ 2147483647 h 29"/>
                <a:gd name="T6" fmla="*/ 2147483647 w 46"/>
                <a:gd name="T7" fmla="*/ 2147483647 h 29"/>
                <a:gd name="T8" fmla="*/ 2147483647 w 46"/>
                <a:gd name="T9" fmla="*/ 0 h 29"/>
                <a:gd name="T10" fmla="*/ 2147483647 w 46"/>
                <a:gd name="T11" fmla="*/ 0 h 29"/>
                <a:gd name="T12" fmla="*/ 2147483647 w 46"/>
                <a:gd name="T13" fmla="*/ 2147483647 h 29"/>
                <a:gd name="T14" fmla="*/ 2147483647 w 46"/>
                <a:gd name="T15" fmla="*/ 2147483647 h 29"/>
                <a:gd name="T16" fmla="*/ 2147483647 w 46"/>
                <a:gd name="T17" fmla="*/ 2147483647 h 29"/>
                <a:gd name="T18" fmla="*/ 2147483647 w 46"/>
                <a:gd name="T19" fmla="*/ 2147483647 h 29"/>
                <a:gd name="T20" fmla="*/ 2147483647 w 46"/>
                <a:gd name="T21" fmla="*/ 2147483647 h 29"/>
                <a:gd name="T22" fmla="*/ 2147483647 w 46"/>
                <a:gd name="T23" fmla="*/ 2147483647 h 29"/>
                <a:gd name="T24" fmla="*/ 2147483647 w 46"/>
                <a:gd name="T25" fmla="*/ 2147483647 h 29"/>
                <a:gd name="T26" fmla="*/ 2147483647 w 46"/>
                <a:gd name="T27" fmla="*/ 2147483647 h 29"/>
                <a:gd name="T28" fmla="*/ 2147483647 w 46"/>
                <a:gd name="T29" fmla="*/ 2147483647 h 29"/>
                <a:gd name="T30" fmla="*/ 2147483647 w 46"/>
                <a:gd name="T31" fmla="*/ 2147483647 h 29"/>
                <a:gd name="T32" fmla="*/ 0 w 46"/>
                <a:gd name="T33" fmla="*/ 2147483647 h 29"/>
                <a:gd name="T34" fmla="*/ 2147483647 w 46"/>
                <a:gd name="T35" fmla="*/ 2147483647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"/>
                <a:gd name="T55" fmla="*/ 0 h 29"/>
                <a:gd name="T56" fmla="*/ 46 w 46"/>
                <a:gd name="T57" fmla="*/ 29 h 2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" h="29">
                  <a:moveTo>
                    <a:pt x="1" y="7"/>
                  </a:moveTo>
                  <a:lnTo>
                    <a:pt x="15" y="9"/>
                  </a:lnTo>
                  <a:lnTo>
                    <a:pt x="22" y="4"/>
                  </a:lnTo>
                  <a:lnTo>
                    <a:pt x="37" y="3"/>
                  </a:lnTo>
                  <a:lnTo>
                    <a:pt x="39" y="0"/>
                  </a:lnTo>
                  <a:lnTo>
                    <a:pt x="42" y="0"/>
                  </a:lnTo>
                  <a:lnTo>
                    <a:pt x="46" y="7"/>
                  </a:lnTo>
                  <a:lnTo>
                    <a:pt x="33" y="12"/>
                  </a:lnTo>
                  <a:lnTo>
                    <a:pt x="32" y="21"/>
                  </a:lnTo>
                  <a:lnTo>
                    <a:pt x="27" y="23"/>
                  </a:lnTo>
                  <a:lnTo>
                    <a:pt x="27" y="29"/>
                  </a:lnTo>
                  <a:lnTo>
                    <a:pt x="21" y="28"/>
                  </a:lnTo>
                  <a:lnTo>
                    <a:pt x="15" y="25"/>
                  </a:lnTo>
                  <a:lnTo>
                    <a:pt x="12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0" y="17"/>
                  </a:lnTo>
                  <a:lnTo>
                    <a:pt x="1" y="7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6" name="Freeform 187"/>
            <p:cNvSpPr>
              <a:spLocks/>
            </p:cNvSpPr>
            <p:nvPr/>
          </p:nvSpPr>
          <p:spPr bwMode="auto">
            <a:xfrm>
              <a:off x="4441825" y="1685925"/>
              <a:ext cx="263525" cy="411163"/>
            </a:xfrm>
            <a:custGeom>
              <a:avLst/>
              <a:gdLst>
                <a:gd name="T0" fmla="*/ 2147483647 w 166"/>
                <a:gd name="T1" fmla="*/ 2147483647 h 259"/>
                <a:gd name="T2" fmla="*/ 2147483647 w 166"/>
                <a:gd name="T3" fmla="*/ 2147483647 h 259"/>
                <a:gd name="T4" fmla="*/ 2147483647 w 166"/>
                <a:gd name="T5" fmla="*/ 2147483647 h 259"/>
                <a:gd name="T6" fmla="*/ 2147483647 w 166"/>
                <a:gd name="T7" fmla="*/ 2147483647 h 259"/>
                <a:gd name="T8" fmla="*/ 2147483647 w 166"/>
                <a:gd name="T9" fmla="*/ 2147483647 h 259"/>
                <a:gd name="T10" fmla="*/ 2147483647 w 166"/>
                <a:gd name="T11" fmla="*/ 2147483647 h 259"/>
                <a:gd name="T12" fmla="*/ 2147483647 w 166"/>
                <a:gd name="T13" fmla="*/ 2147483647 h 259"/>
                <a:gd name="T14" fmla="*/ 2147483647 w 166"/>
                <a:gd name="T15" fmla="*/ 2147483647 h 259"/>
                <a:gd name="T16" fmla="*/ 2147483647 w 166"/>
                <a:gd name="T17" fmla="*/ 2147483647 h 259"/>
                <a:gd name="T18" fmla="*/ 2147483647 w 166"/>
                <a:gd name="T19" fmla="*/ 2147483647 h 259"/>
                <a:gd name="T20" fmla="*/ 2147483647 w 166"/>
                <a:gd name="T21" fmla="*/ 2147483647 h 259"/>
                <a:gd name="T22" fmla="*/ 2147483647 w 166"/>
                <a:gd name="T23" fmla="*/ 2147483647 h 259"/>
                <a:gd name="T24" fmla="*/ 2147483647 w 166"/>
                <a:gd name="T25" fmla="*/ 2147483647 h 259"/>
                <a:gd name="T26" fmla="*/ 2147483647 w 166"/>
                <a:gd name="T27" fmla="*/ 2147483647 h 259"/>
                <a:gd name="T28" fmla="*/ 2147483647 w 166"/>
                <a:gd name="T29" fmla="*/ 2147483647 h 259"/>
                <a:gd name="T30" fmla="*/ 2147483647 w 166"/>
                <a:gd name="T31" fmla="*/ 2147483647 h 259"/>
                <a:gd name="T32" fmla="*/ 2147483647 w 166"/>
                <a:gd name="T33" fmla="*/ 2147483647 h 259"/>
                <a:gd name="T34" fmla="*/ 0 w 166"/>
                <a:gd name="T35" fmla="*/ 2147483647 h 259"/>
                <a:gd name="T36" fmla="*/ 2147483647 w 166"/>
                <a:gd name="T37" fmla="*/ 2147483647 h 259"/>
                <a:gd name="T38" fmla="*/ 2147483647 w 166"/>
                <a:gd name="T39" fmla="*/ 2147483647 h 259"/>
                <a:gd name="T40" fmla="*/ 2147483647 w 166"/>
                <a:gd name="T41" fmla="*/ 2147483647 h 259"/>
                <a:gd name="T42" fmla="*/ 2147483647 w 166"/>
                <a:gd name="T43" fmla="*/ 2147483647 h 259"/>
                <a:gd name="T44" fmla="*/ 2147483647 w 166"/>
                <a:gd name="T45" fmla="*/ 2147483647 h 259"/>
                <a:gd name="T46" fmla="*/ 2147483647 w 166"/>
                <a:gd name="T47" fmla="*/ 2147483647 h 259"/>
                <a:gd name="T48" fmla="*/ 2147483647 w 166"/>
                <a:gd name="T49" fmla="*/ 2147483647 h 259"/>
                <a:gd name="T50" fmla="*/ 2147483647 w 166"/>
                <a:gd name="T51" fmla="*/ 2147483647 h 259"/>
                <a:gd name="T52" fmla="*/ 2147483647 w 166"/>
                <a:gd name="T53" fmla="*/ 2147483647 h 259"/>
                <a:gd name="T54" fmla="*/ 2147483647 w 166"/>
                <a:gd name="T55" fmla="*/ 2147483647 h 259"/>
                <a:gd name="T56" fmla="*/ 2147483647 w 166"/>
                <a:gd name="T57" fmla="*/ 2147483647 h 259"/>
                <a:gd name="T58" fmla="*/ 2147483647 w 166"/>
                <a:gd name="T59" fmla="*/ 2147483647 h 259"/>
                <a:gd name="T60" fmla="*/ 2147483647 w 166"/>
                <a:gd name="T61" fmla="*/ 2147483647 h 259"/>
                <a:gd name="T62" fmla="*/ 2147483647 w 166"/>
                <a:gd name="T63" fmla="*/ 2147483647 h 259"/>
                <a:gd name="T64" fmla="*/ 2147483647 w 166"/>
                <a:gd name="T65" fmla="*/ 2147483647 h 259"/>
                <a:gd name="T66" fmla="*/ 2147483647 w 166"/>
                <a:gd name="T67" fmla="*/ 2147483647 h 259"/>
                <a:gd name="T68" fmla="*/ 2147483647 w 166"/>
                <a:gd name="T69" fmla="*/ 0 h 259"/>
                <a:gd name="T70" fmla="*/ 2147483647 w 166"/>
                <a:gd name="T71" fmla="*/ 2147483647 h 259"/>
                <a:gd name="T72" fmla="*/ 2147483647 w 166"/>
                <a:gd name="T73" fmla="*/ 2147483647 h 259"/>
                <a:gd name="T74" fmla="*/ 2147483647 w 166"/>
                <a:gd name="T75" fmla="*/ 2147483647 h 259"/>
                <a:gd name="T76" fmla="*/ 2147483647 w 166"/>
                <a:gd name="T77" fmla="*/ 2147483647 h 259"/>
                <a:gd name="T78" fmla="*/ 2147483647 w 166"/>
                <a:gd name="T79" fmla="*/ 2147483647 h 25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6"/>
                <a:gd name="T121" fmla="*/ 0 h 259"/>
                <a:gd name="T122" fmla="*/ 166 w 166"/>
                <a:gd name="T123" fmla="*/ 259 h 25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6" h="259">
                  <a:moveTo>
                    <a:pt x="144" y="61"/>
                  </a:moveTo>
                  <a:lnTo>
                    <a:pt x="132" y="73"/>
                  </a:lnTo>
                  <a:lnTo>
                    <a:pt x="137" y="84"/>
                  </a:lnTo>
                  <a:lnTo>
                    <a:pt x="117" y="100"/>
                  </a:lnTo>
                  <a:lnTo>
                    <a:pt x="92" y="116"/>
                  </a:lnTo>
                  <a:lnTo>
                    <a:pt x="85" y="142"/>
                  </a:lnTo>
                  <a:lnTo>
                    <a:pt x="97" y="156"/>
                  </a:lnTo>
                  <a:lnTo>
                    <a:pt x="112" y="166"/>
                  </a:lnTo>
                  <a:lnTo>
                    <a:pt x="102" y="188"/>
                  </a:lnTo>
                  <a:lnTo>
                    <a:pt x="87" y="193"/>
                  </a:lnTo>
                  <a:lnTo>
                    <a:pt x="85" y="226"/>
                  </a:lnTo>
                  <a:lnTo>
                    <a:pt x="78" y="244"/>
                  </a:lnTo>
                  <a:lnTo>
                    <a:pt x="59" y="242"/>
                  </a:lnTo>
                  <a:lnTo>
                    <a:pt x="52" y="258"/>
                  </a:lnTo>
                  <a:lnTo>
                    <a:pt x="35" y="259"/>
                  </a:lnTo>
                  <a:lnTo>
                    <a:pt x="28" y="240"/>
                  </a:lnTo>
                  <a:lnTo>
                    <a:pt x="14" y="218"/>
                  </a:lnTo>
                  <a:lnTo>
                    <a:pt x="0" y="190"/>
                  </a:lnTo>
                  <a:lnTo>
                    <a:pt x="6" y="179"/>
                  </a:lnTo>
                  <a:lnTo>
                    <a:pt x="17" y="166"/>
                  </a:lnTo>
                  <a:lnTo>
                    <a:pt x="20" y="143"/>
                  </a:lnTo>
                  <a:lnTo>
                    <a:pt x="10" y="134"/>
                  </a:lnTo>
                  <a:lnTo>
                    <a:pt x="6" y="109"/>
                  </a:lnTo>
                  <a:lnTo>
                    <a:pt x="14" y="91"/>
                  </a:lnTo>
                  <a:lnTo>
                    <a:pt x="28" y="91"/>
                  </a:lnTo>
                  <a:lnTo>
                    <a:pt x="32" y="84"/>
                  </a:lnTo>
                  <a:lnTo>
                    <a:pt x="26" y="78"/>
                  </a:lnTo>
                  <a:lnTo>
                    <a:pt x="45" y="52"/>
                  </a:lnTo>
                  <a:lnTo>
                    <a:pt x="56" y="32"/>
                  </a:lnTo>
                  <a:lnTo>
                    <a:pt x="63" y="19"/>
                  </a:lnTo>
                  <a:lnTo>
                    <a:pt x="76" y="19"/>
                  </a:lnTo>
                  <a:lnTo>
                    <a:pt x="78" y="9"/>
                  </a:lnTo>
                  <a:lnTo>
                    <a:pt x="103" y="12"/>
                  </a:lnTo>
                  <a:lnTo>
                    <a:pt x="103" y="1"/>
                  </a:lnTo>
                  <a:lnTo>
                    <a:pt x="111" y="0"/>
                  </a:lnTo>
                  <a:lnTo>
                    <a:pt x="131" y="9"/>
                  </a:lnTo>
                  <a:lnTo>
                    <a:pt x="154" y="21"/>
                  </a:lnTo>
                  <a:lnTo>
                    <a:pt x="160" y="48"/>
                  </a:lnTo>
                  <a:lnTo>
                    <a:pt x="166" y="55"/>
                  </a:lnTo>
                  <a:lnTo>
                    <a:pt x="144" y="6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7" name="Freeform 188"/>
            <p:cNvSpPr>
              <a:spLocks/>
            </p:cNvSpPr>
            <p:nvPr/>
          </p:nvSpPr>
          <p:spPr bwMode="auto">
            <a:xfrm>
              <a:off x="5048250" y="4754563"/>
              <a:ext cx="38100" cy="53975"/>
            </a:xfrm>
            <a:custGeom>
              <a:avLst/>
              <a:gdLst>
                <a:gd name="T0" fmla="*/ 2147483647 w 24"/>
                <a:gd name="T1" fmla="*/ 2147483647 h 34"/>
                <a:gd name="T2" fmla="*/ 2147483647 w 24"/>
                <a:gd name="T3" fmla="*/ 2147483647 h 34"/>
                <a:gd name="T4" fmla="*/ 2147483647 w 24"/>
                <a:gd name="T5" fmla="*/ 2147483647 h 34"/>
                <a:gd name="T6" fmla="*/ 0 w 24"/>
                <a:gd name="T7" fmla="*/ 2147483647 h 34"/>
                <a:gd name="T8" fmla="*/ 0 w 24"/>
                <a:gd name="T9" fmla="*/ 2147483647 h 34"/>
                <a:gd name="T10" fmla="*/ 2147483647 w 24"/>
                <a:gd name="T11" fmla="*/ 2147483647 h 34"/>
                <a:gd name="T12" fmla="*/ 2147483647 w 24"/>
                <a:gd name="T13" fmla="*/ 2147483647 h 34"/>
                <a:gd name="T14" fmla="*/ 2147483647 w 24"/>
                <a:gd name="T15" fmla="*/ 0 h 34"/>
                <a:gd name="T16" fmla="*/ 2147483647 w 24"/>
                <a:gd name="T17" fmla="*/ 2147483647 h 34"/>
                <a:gd name="T18" fmla="*/ 2147483647 w 24"/>
                <a:gd name="T19" fmla="*/ 2147483647 h 34"/>
                <a:gd name="T20" fmla="*/ 2147483647 w 24"/>
                <a:gd name="T21" fmla="*/ 2147483647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"/>
                <a:gd name="T34" fmla="*/ 0 h 34"/>
                <a:gd name="T35" fmla="*/ 24 w 24"/>
                <a:gd name="T36" fmla="*/ 34 h 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" h="34">
                  <a:moveTo>
                    <a:pt x="24" y="23"/>
                  </a:moveTo>
                  <a:lnTo>
                    <a:pt x="20" y="32"/>
                  </a:lnTo>
                  <a:lnTo>
                    <a:pt x="10" y="34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6" y="8"/>
                  </a:lnTo>
                  <a:lnTo>
                    <a:pt x="8" y="2"/>
                  </a:lnTo>
                  <a:lnTo>
                    <a:pt x="13" y="0"/>
                  </a:lnTo>
                  <a:lnTo>
                    <a:pt x="22" y="4"/>
                  </a:lnTo>
                  <a:lnTo>
                    <a:pt x="24" y="14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8" name="Freeform 189"/>
            <p:cNvSpPr>
              <a:spLocks/>
            </p:cNvSpPr>
            <p:nvPr/>
          </p:nvSpPr>
          <p:spPr bwMode="auto">
            <a:xfrm>
              <a:off x="5165725" y="2682875"/>
              <a:ext cx="168275" cy="160338"/>
            </a:xfrm>
            <a:custGeom>
              <a:avLst/>
              <a:gdLst>
                <a:gd name="T0" fmla="*/ 2147483647 w 106"/>
                <a:gd name="T1" fmla="*/ 2147483647 h 101"/>
                <a:gd name="T2" fmla="*/ 2147483647 w 106"/>
                <a:gd name="T3" fmla="*/ 2147483647 h 101"/>
                <a:gd name="T4" fmla="*/ 2147483647 w 106"/>
                <a:gd name="T5" fmla="*/ 2147483647 h 101"/>
                <a:gd name="T6" fmla="*/ 2147483647 w 106"/>
                <a:gd name="T7" fmla="*/ 2147483647 h 101"/>
                <a:gd name="T8" fmla="*/ 2147483647 w 106"/>
                <a:gd name="T9" fmla="*/ 2147483647 h 101"/>
                <a:gd name="T10" fmla="*/ 2147483647 w 106"/>
                <a:gd name="T11" fmla="*/ 2147483647 h 101"/>
                <a:gd name="T12" fmla="*/ 2147483647 w 106"/>
                <a:gd name="T13" fmla="*/ 2147483647 h 101"/>
                <a:gd name="T14" fmla="*/ 2147483647 w 106"/>
                <a:gd name="T15" fmla="*/ 2147483647 h 101"/>
                <a:gd name="T16" fmla="*/ 2147483647 w 106"/>
                <a:gd name="T17" fmla="*/ 2147483647 h 101"/>
                <a:gd name="T18" fmla="*/ 2147483647 w 106"/>
                <a:gd name="T19" fmla="*/ 2147483647 h 101"/>
                <a:gd name="T20" fmla="*/ 0 w 106"/>
                <a:gd name="T21" fmla="*/ 2147483647 h 101"/>
                <a:gd name="T22" fmla="*/ 2147483647 w 106"/>
                <a:gd name="T23" fmla="*/ 2147483647 h 101"/>
                <a:gd name="T24" fmla="*/ 2147483647 w 106"/>
                <a:gd name="T25" fmla="*/ 2147483647 h 101"/>
                <a:gd name="T26" fmla="*/ 2147483647 w 106"/>
                <a:gd name="T27" fmla="*/ 2147483647 h 101"/>
                <a:gd name="T28" fmla="*/ 2147483647 w 106"/>
                <a:gd name="T29" fmla="*/ 2147483647 h 101"/>
                <a:gd name="T30" fmla="*/ 2147483647 w 106"/>
                <a:gd name="T31" fmla="*/ 2147483647 h 101"/>
                <a:gd name="T32" fmla="*/ 2147483647 w 106"/>
                <a:gd name="T33" fmla="*/ 2147483647 h 101"/>
                <a:gd name="T34" fmla="*/ 2147483647 w 106"/>
                <a:gd name="T35" fmla="*/ 2147483647 h 101"/>
                <a:gd name="T36" fmla="*/ 2147483647 w 106"/>
                <a:gd name="T37" fmla="*/ 2147483647 h 101"/>
                <a:gd name="T38" fmla="*/ 2147483647 w 106"/>
                <a:gd name="T39" fmla="*/ 2147483647 h 101"/>
                <a:gd name="T40" fmla="*/ 2147483647 w 106"/>
                <a:gd name="T41" fmla="*/ 2147483647 h 101"/>
                <a:gd name="T42" fmla="*/ 2147483647 w 106"/>
                <a:gd name="T43" fmla="*/ 0 h 101"/>
                <a:gd name="T44" fmla="*/ 2147483647 w 106"/>
                <a:gd name="T45" fmla="*/ 2147483647 h 101"/>
                <a:gd name="T46" fmla="*/ 2147483647 w 106"/>
                <a:gd name="T47" fmla="*/ 2147483647 h 101"/>
                <a:gd name="T48" fmla="*/ 2147483647 w 106"/>
                <a:gd name="T49" fmla="*/ 2147483647 h 101"/>
                <a:gd name="T50" fmla="*/ 2147483647 w 106"/>
                <a:gd name="T51" fmla="*/ 2147483647 h 101"/>
                <a:gd name="T52" fmla="*/ 2147483647 w 106"/>
                <a:gd name="T53" fmla="*/ 2147483647 h 10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6"/>
                <a:gd name="T82" fmla="*/ 0 h 101"/>
                <a:gd name="T83" fmla="*/ 106 w 106"/>
                <a:gd name="T84" fmla="*/ 101 h 10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6" h="101">
                  <a:moveTo>
                    <a:pt x="56" y="79"/>
                  </a:moveTo>
                  <a:lnTo>
                    <a:pt x="24" y="101"/>
                  </a:lnTo>
                  <a:lnTo>
                    <a:pt x="4" y="93"/>
                  </a:lnTo>
                  <a:lnTo>
                    <a:pt x="3" y="93"/>
                  </a:lnTo>
                  <a:lnTo>
                    <a:pt x="5" y="90"/>
                  </a:lnTo>
                  <a:lnTo>
                    <a:pt x="4" y="81"/>
                  </a:lnTo>
                  <a:lnTo>
                    <a:pt x="7" y="70"/>
                  </a:lnTo>
                  <a:lnTo>
                    <a:pt x="16" y="62"/>
                  </a:lnTo>
                  <a:lnTo>
                    <a:pt x="12" y="54"/>
                  </a:lnTo>
                  <a:lnTo>
                    <a:pt x="4" y="53"/>
                  </a:lnTo>
                  <a:lnTo>
                    <a:pt x="0" y="37"/>
                  </a:lnTo>
                  <a:lnTo>
                    <a:pt x="4" y="29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11" y="8"/>
                  </a:lnTo>
                  <a:lnTo>
                    <a:pt x="17" y="12"/>
                  </a:lnTo>
                  <a:lnTo>
                    <a:pt x="36" y="6"/>
                  </a:lnTo>
                  <a:lnTo>
                    <a:pt x="45" y="10"/>
                  </a:lnTo>
                  <a:lnTo>
                    <a:pt x="59" y="10"/>
                  </a:lnTo>
                  <a:lnTo>
                    <a:pt x="78" y="3"/>
                  </a:lnTo>
                  <a:lnTo>
                    <a:pt x="87" y="3"/>
                  </a:lnTo>
                  <a:lnTo>
                    <a:pt x="106" y="0"/>
                  </a:lnTo>
                  <a:lnTo>
                    <a:pt x="99" y="13"/>
                  </a:lnTo>
                  <a:lnTo>
                    <a:pt x="91" y="18"/>
                  </a:lnTo>
                  <a:lnTo>
                    <a:pt x="94" y="33"/>
                  </a:lnTo>
                  <a:lnTo>
                    <a:pt x="91" y="58"/>
                  </a:lnTo>
                  <a:lnTo>
                    <a:pt x="56" y="79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09" name="Freeform 190"/>
            <p:cNvSpPr>
              <a:spLocks/>
            </p:cNvSpPr>
            <p:nvPr/>
          </p:nvSpPr>
          <p:spPr bwMode="auto">
            <a:xfrm>
              <a:off x="4573587" y="3136900"/>
              <a:ext cx="298450" cy="527050"/>
            </a:xfrm>
            <a:custGeom>
              <a:avLst/>
              <a:gdLst>
                <a:gd name="T0" fmla="*/ 2147483647 w 188"/>
                <a:gd name="T1" fmla="*/ 2147483647 h 332"/>
                <a:gd name="T2" fmla="*/ 2147483647 w 188"/>
                <a:gd name="T3" fmla="*/ 2147483647 h 332"/>
                <a:gd name="T4" fmla="*/ 2147483647 w 188"/>
                <a:gd name="T5" fmla="*/ 2147483647 h 332"/>
                <a:gd name="T6" fmla="*/ 2147483647 w 188"/>
                <a:gd name="T7" fmla="*/ 2147483647 h 332"/>
                <a:gd name="T8" fmla="*/ 0 w 188"/>
                <a:gd name="T9" fmla="*/ 2147483647 h 332"/>
                <a:gd name="T10" fmla="*/ 2147483647 w 188"/>
                <a:gd name="T11" fmla="*/ 2147483647 h 332"/>
                <a:gd name="T12" fmla="*/ 2147483647 w 188"/>
                <a:gd name="T13" fmla="*/ 2147483647 h 332"/>
                <a:gd name="T14" fmla="*/ 2147483647 w 188"/>
                <a:gd name="T15" fmla="*/ 2147483647 h 332"/>
                <a:gd name="T16" fmla="*/ 2147483647 w 188"/>
                <a:gd name="T17" fmla="*/ 2147483647 h 332"/>
                <a:gd name="T18" fmla="*/ 2147483647 w 188"/>
                <a:gd name="T19" fmla="*/ 2147483647 h 332"/>
                <a:gd name="T20" fmla="*/ 2147483647 w 188"/>
                <a:gd name="T21" fmla="*/ 2147483647 h 332"/>
                <a:gd name="T22" fmla="*/ 2147483647 w 188"/>
                <a:gd name="T23" fmla="*/ 2147483647 h 332"/>
                <a:gd name="T24" fmla="*/ 2147483647 w 188"/>
                <a:gd name="T25" fmla="*/ 2147483647 h 332"/>
                <a:gd name="T26" fmla="*/ 2147483647 w 188"/>
                <a:gd name="T27" fmla="*/ 2147483647 h 332"/>
                <a:gd name="T28" fmla="*/ 2147483647 w 188"/>
                <a:gd name="T29" fmla="*/ 0 h 332"/>
                <a:gd name="T30" fmla="*/ 2147483647 w 188"/>
                <a:gd name="T31" fmla="*/ 2147483647 h 332"/>
                <a:gd name="T32" fmla="*/ 2147483647 w 188"/>
                <a:gd name="T33" fmla="*/ 2147483647 h 332"/>
                <a:gd name="T34" fmla="*/ 2147483647 w 188"/>
                <a:gd name="T35" fmla="*/ 2147483647 h 332"/>
                <a:gd name="T36" fmla="*/ 2147483647 w 188"/>
                <a:gd name="T37" fmla="*/ 2147483647 h 332"/>
                <a:gd name="T38" fmla="*/ 2147483647 w 188"/>
                <a:gd name="T39" fmla="*/ 2147483647 h 332"/>
                <a:gd name="T40" fmla="*/ 2147483647 w 188"/>
                <a:gd name="T41" fmla="*/ 2147483647 h 332"/>
                <a:gd name="T42" fmla="*/ 2147483647 w 188"/>
                <a:gd name="T43" fmla="*/ 2147483647 h 332"/>
                <a:gd name="T44" fmla="*/ 2147483647 w 188"/>
                <a:gd name="T45" fmla="*/ 2147483647 h 332"/>
                <a:gd name="T46" fmla="*/ 2147483647 w 188"/>
                <a:gd name="T47" fmla="*/ 2147483647 h 332"/>
                <a:gd name="T48" fmla="*/ 2147483647 w 188"/>
                <a:gd name="T49" fmla="*/ 2147483647 h 332"/>
                <a:gd name="T50" fmla="*/ 2147483647 w 188"/>
                <a:gd name="T51" fmla="*/ 2147483647 h 332"/>
                <a:gd name="T52" fmla="*/ 2147483647 w 188"/>
                <a:gd name="T53" fmla="*/ 2147483647 h 332"/>
                <a:gd name="T54" fmla="*/ 2147483647 w 188"/>
                <a:gd name="T55" fmla="*/ 2147483647 h 332"/>
                <a:gd name="T56" fmla="*/ 2147483647 w 188"/>
                <a:gd name="T57" fmla="*/ 2147483647 h 332"/>
                <a:gd name="T58" fmla="*/ 2147483647 w 188"/>
                <a:gd name="T59" fmla="*/ 2147483647 h 332"/>
                <a:gd name="T60" fmla="*/ 2147483647 w 188"/>
                <a:gd name="T61" fmla="*/ 2147483647 h 332"/>
                <a:gd name="T62" fmla="*/ 2147483647 w 188"/>
                <a:gd name="T63" fmla="*/ 2147483647 h 332"/>
                <a:gd name="T64" fmla="*/ 2147483647 w 188"/>
                <a:gd name="T65" fmla="*/ 2147483647 h 332"/>
                <a:gd name="T66" fmla="*/ 2147483647 w 188"/>
                <a:gd name="T67" fmla="*/ 2147483647 h 332"/>
                <a:gd name="T68" fmla="*/ 2147483647 w 188"/>
                <a:gd name="T69" fmla="*/ 2147483647 h 332"/>
                <a:gd name="T70" fmla="*/ 2147483647 w 188"/>
                <a:gd name="T71" fmla="*/ 2147483647 h 332"/>
                <a:gd name="T72" fmla="*/ 2147483647 w 188"/>
                <a:gd name="T73" fmla="*/ 2147483647 h 332"/>
                <a:gd name="T74" fmla="*/ 2147483647 w 188"/>
                <a:gd name="T75" fmla="*/ 2147483647 h 332"/>
                <a:gd name="T76" fmla="*/ 2147483647 w 188"/>
                <a:gd name="T77" fmla="*/ 2147483647 h 332"/>
                <a:gd name="T78" fmla="*/ 2147483647 w 188"/>
                <a:gd name="T79" fmla="*/ 2147483647 h 332"/>
                <a:gd name="T80" fmla="*/ 2147483647 w 188"/>
                <a:gd name="T81" fmla="*/ 2147483647 h 332"/>
                <a:gd name="T82" fmla="*/ 2147483647 w 188"/>
                <a:gd name="T83" fmla="*/ 2147483647 h 332"/>
                <a:gd name="T84" fmla="*/ 2147483647 w 188"/>
                <a:gd name="T85" fmla="*/ 2147483647 h 332"/>
                <a:gd name="T86" fmla="*/ 2147483647 w 188"/>
                <a:gd name="T87" fmla="*/ 2147483647 h 332"/>
                <a:gd name="T88" fmla="*/ 2147483647 w 188"/>
                <a:gd name="T89" fmla="*/ 2147483647 h 332"/>
                <a:gd name="T90" fmla="*/ 2147483647 w 188"/>
                <a:gd name="T91" fmla="*/ 2147483647 h 332"/>
                <a:gd name="T92" fmla="*/ 2147483647 w 188"/>
                <a:gd name="T93" fmla="*/ 2147483647 h 332"/>
                <a:gd name="T94" fmla="*/ 2147483647 w 188"/>
                <a:gd name="T95" fmla="*/ 2147483647 h 332"/>
                <a:gd name="T96" fmla="*/ 2147483647 w 188"/>
                <a:gd name="T97" fmla="*/ 2147483647 h 332"/>
                <a:gd name="T98" fmla="*/ 2147483647 w 188"/>
                <a:gd name="T99" fmla="*/ 2147483647 h 332"/>
                <a:gd name="T100" fmla="*/ 2147483647 w 188"/>
                <a:gd name="T101" fmla="*/ 2147483647 h 332"/>
                <a:gd name="T102" fmla="*/ 2147483647 w 188"/>
                <a:gd name="T103" fmla="*/ 2147483647 h 332"/>
                <a:gd name="T104" fmla="*/ 2147483647 w 188"/>
                <a:gd name="T105" fmla="*/ 2147483647 h 332"/>
                <a:gd name="T106" fmla="*/ 2147483647 w 188"/>
                <a:gd name="T107" fmla="*/ 2147483647 h 332"/>
                <a:gd name="T108" fmla="*/ 2147483647 w 188"/>
                <a:gd name="T109" fmla="*/ 2147483647 h 332"/>
                <a:gd name="T110" fmla="*/ 2147483647 w 188"/>
                <a:gd name="T111" fmla="*/ 2147483647 h 332"/>
                <a:gd name="T112" fmla="*/ 2147483647 w 188"/>
                <a:gd name="T113" fmla="*/ 2147483647 h 332"/>
                <a:gd name="T114" fmla="*/ 2147483647 w 188"/>
                <a:gd name="T115" fmla="*/ 2147483647 h 3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88"/>
                <a:gd name="T175" fmla="*/ 0 h 332"/>
                <a:gd name="T176" fmla="*/ 188 w 188"/>
                <a:gd name="T177" fmla="*/ 332 h 3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88" h="332">
                  <a:moveTo>
                    <a:pt x="18" y="219"/>
                  </a:moveTo>
                  <a:lnTo>
                    <a:pt x="19" y="209"/>
                  </a:lnTo>
                  <a:lnTo>
                    <a:pt x="8" y="209"/>
                  </a:lnTo>
                  <a:lnTo>
                    <a:pt x="8" y="196"/>
                  </a:lnTo>
                  <a:lnTo>
                    <a:pt x="0" y="188"/>
                  </a:lnTo>
                  <a:lnTo>
                    <a:pt x="7" y="161"/>
                  </a:lnTo>
                  <a:lnTo>
                    <a:pt x="30" y="141"/>
                  </a:lnTo>
                  <a:lnTo>
                    <a:pt x="30" y="114"/>
                  </a:lnTo>
                  <a:lnTo>
                    <a:pt x="37" y="72"/>
                  </a:lnTo>
                  <a:lnTo>
                    <a:pt x="40" y="63"/>
                  </a:lnTo>
                  <a:lnTo>
                    <a:pt x="33" y="56"/>
                  </a:lnTo>
                  <a:lnTo>
                    <a:pt x="32" y="49"/>
                  </a:lnTo>
                  <a:lnTo>
                    <a:pt x="25" y="44"/>
                  </a:lnTo>
                  <a:lnTo>
                    <a:pt x="20" y="11"/>
                  </a:lnTo>
                  <a:lnTo>
                    <a:pt x="38" y="0"/>
                  </a:lnTo>
                  <a:lnTo>
                    <a:pt x="111" y="40"/>
                  </a:lnTo>
                  <a:lnTo>
                    <a:pt x="184" y="80"/>
                  </a:lnTo>
                  <a:lnTo>
                    <a:pt x="188" y="162"/>
                  </a:lnTo>
                  <a:lnTo>
                    <a:pt x="172" y="161"/>
                  </a:lnTo>
                  <a:lnTo>
                    <a:pt x="164" y="176"/>
                  </a:lnTo>
                  <a:lnTo>
                    <a:pt x="160" y="189"/>
                  </a:lnTo>
                  <a:lnTo>
                    <a:pt x="163" y="194"/>
                  </a:lnTo>
                  <a:lnTo>
                    <a:pt x="158" y="200"/>
                  </a:lnTo>
                  <a:lnTo>
                    <a:pt x="160" y="209"/>
                  </a:lnTo>
                  <a:lnTo>
                    <a:pt x="155" y="217"/>
                  </a:lnTo>
                  <a:lnTo>
                    <a:pt x="154" y="225"/>
                  </a:lnTo>
                  <a:lnTo>
                    <a:pt x="160" y="224"/>
                  </a:lnTo>
                  <a:lnTo>
                    <a:pt x="164" y="232"/>
                  </a:lnTo>
                  <a:lnTo>
                    <a:pt x="164" y="244"/>
                  </a:lnTo>
                  <a:lnTo>
                    <a:pt x="171" y="250"/>
                  </a:lnTo>
                  <a:lnTo>
                    <a:pt x="171" y="255"/>
                  </a:lnTo>
                  <a:lnTo>
                    <a:pt x="160" y="258"/>
                  </a:lnTo>
                  <a:lnTo>
                    <a:pt x="151" y="267"/>
                  </a:lnTo>
                  <a:lnTo>
                    <a:pt x="138" y="290"/>
                  </a:lnTo>
                  <a:lnTo>
                    <a:pt x="121" y="299"/>
                  </a:lnTo>
                  <a:lnTo>
                    <a:pt x="103" y="298"/>
                  </a:lnTo>
                  <a:lnTo>
                    <a:pt x="98" y="300"/>
                  </a:lnTo>
                  <a:lnTo>
                    <a:pt x="100" y="307"/>
                  </a:lnTo>
                  <a:lnTo>
                    <a:pt x="90" y="314"/>
                  </a:lnTo>
                  <a:lnTo>
                    <a:pt x="83" y="323"/>
                  </a:lnTo>
                  <a:lnTo>
                    <a:pt x="59" y="330"/>
                  </a:lnTo>
                  <a:lnTo>
                    <a:pt x="55" y="326"/>
                  </a:lnTo>
                  <a:lnTo>
                    <a:pt x="52" y="325"/>
                  </a:lnTo>
                  <a:lnTo>
                    <a:pt x="48" y="331"/>
                  </a:lnTo>
                  <a:lnTo>
                    <a:pt x="33" y="332"/>
                  </a:lnTo>
                  <a:lnTo>
                    <a:pt x="36" y="326"/>
                  </a:lnTo>
                  <a:lnTo>
                    <a:pt x="30" y="312"/>
                  </a:lnTo>
                  <a:lnTo>
                    <a:pt x="28" y="304"/>
                  </a:lnTo>
                  <a:lnTo>
                    <a:pt x="20" y="300"/>
                  </a:lnTo>
                  <a:lnTo>
                    <a:pt x="9" y="288"/>
                  </a:lnTo>
                  <a:lnTo>
                    <a:pt x="13" y="278"/>
                  </a:lnTo>
                  <a:lnTo>
                    <a:pt x="21" y="280"/>
                  </a:lnTo>
                  <a:lnTo>
                    <a:pt x="26" y="279"/>
                  </a:lnTo>
                  <a:lnTo>
                    <a:pt x="36" y="279"/>
                  </a:lnTo>
                  <a:lnTo>
                    <a:pt x="26" y="260"/>
                  </a:lnTo>
                  <a:lnTo>
                    <a:pt x="27" y="246"/>
                  </a:lnTo>
                  <a:lnTo>
                    <a:pt x="25" y="233"/>
                  </a:lnTo>
                  <a:lnTo>
                    <a:pt x="18" y="21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0" name="Freeform 191"/>
            <p:cNvSpPr>
              <a:spLocks/>
            </p:cNvSpPr>
            <p:nvPr/>
          </p:nvSpPr>
          <p:spPr bwMode="auto">
            <a:xfrm>
              <a:off x="4179887" y="3544888"/>
              <a:ext cx="55563" cy="168275"/>
            </a:xfrm>
            <a:custGeom>
              <a:avLst/>
              <a:gdLst>
                <a:gd name="T0" fmla="*/ 2147483647 w 35"/>
                <a:gd name="T1" fmla="*/ 2147483647 h 106"/>
                <a:gd name="T2" fmla="*/ 2147483647 w 35"/>
                <a:gd name="T3" fmla="*/ 2147483647 h 106"/>
                <a:gd name="T4" fmla="*/ 2147483647 w 35"/>
                <a:gd name="T5" fmla="*/ 2147483647 h 106"/>
                <a:gd name="T6" fmla="*/ 2147483647 w 35"/>
                <a:gd name="T7" fmla="*/ 2147483647 h 106"/>
                <a:gd name="T8" fmla="*/ 2147483647 w 35"/>
                <a:gd name="T9" fmla="*/ 2147483647 h 106"/>
                <a:gd name="T10" fmla="*/ 2147483647 w 35"/>
                <a:gd name="T11" fmla="*/ 2147483647 h 106"/>
                <a:gd name="T12" fmla="*/ 2147483647 w 35"/>
                <a:gd name="T13" fmla="*/ 2147483647 h 106"/>
                <a:gd name="T14" fmla="*/ 2147483647 w 35"/>
                <a:gd name="T15" fmla="*/ 2147483647 h 106"/>
                <a:gd name="T16" fmla="*/ 2147483647 w 35"/>
                <a:gd name="T17" fmla="*/ 2147483647 h 106"/>
                <a:gd name="T18" fmla="*/ 0 w 35"/>
                <a:gd name="T19" fmla="*/ 2147483647 h 106"/>
                <a:gd name="T20" fmla="*/ 2147483647 w 35"/>
                <a:gd name="T21" fmla="*/ 0 h 106"/>
                <a:gd name="T22" fmla="*/ 2147483647 w 35"/>
                <a:gd name="T23" fmla="*/ 2147483647 h 106"/>
                <a:gd name="T24" fmla="*/ 2147483647 w 35"/>
                <a:gd name="T25" fmla="*/ 2147483647 h 106"/>
                <a:gd name="T26" fmla="*/ 2147483647 w 35"/>
                <a:gd name="T27" fmla="*/ 2147483647 h 106"/>
                <a:gd name="T28" fmla="*/ 2147483647 w 35"/>
                <a:gd name="T29" fmla="*/ 2147483647 h 106"/>
                <a:gd name="T30" fmla="*/ 2147483647 w 35"/>
                <a:gd name="T31" fmla="*/ 2147483647 h 106"/>
                <a:gd name="T32" fmla="*/ 2147483647 w 35"/>
                <a:gd name="T33" fmla="*/ 2147483647 h 106"/>
                <a:gd name="T34" fmla="*/ 2147483647 w 35"/>
                <a:gd name="T35" fmla="*/ 2147483647 h 106"/>
                <a:gd name="T36" fmla="*/ 2147483647 w 35"/>
                <a:gd name="T37" fmla="*/ 2147483647 h 10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5"/>
                <a:gd name="T58" fmla="*/ 0 h 106"/>
                <a:gd name="T59" fmla="*/ 35 w 35"/>
                <a:gd name="T60" fmla="*/ 106 h 10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5" h="106">
                  <a:moveTo>
                    <a:pt x="35" y="102"/>
                  </a:moveTo>
                  <a:lnTo>
                    <a:pt x="21" y="106"/>
                  </a:lnTo>
                  <a:lnTo>
                    <a:pt x="17" y="99"/>
                  </a:lnTo>
                  <a:lnTo>
                    <a:pt x="12" y="86"/>
                  </a:lnTo>
                  <a:lnTo>
                    <a:pt x="10" y="75"/>
                  </a:lnTo>
                  <a:lnTo>
                    <a:pt x="14" y="57"/>
                  </a:lnTo>
                  <a:lnTo>
                    <a:pt x="10" y="49"/>
                  </a:lnTo>
                  <a:lnTo>
                    <a:pt x="8" y="33"/>
                  </a:lnTo>
                  <a:lnTo>
                    <a:pt x="8" y="18"/>
                  </a:lnTo>
                  <a:lnTo>
                    <a:pt x="0" y="7"/>
                  </a:lnTo>
                  <a:lnTo>
                    <a:pt x="2" y="0"/>
                  </a:lnTo>
                  <a:lnTo>
                    <a:pt x="18" y="1"/>
                  </a:lnTo>
                  <a:lnTo>
                    <a:pt x="15" y="12"/>
                  </a:lnTo>
                  <a:lnTo>
                    <a:pt x="21" y="18"/>
                  </a:lnTo>
                  <a:lnTo>
                    <a:pt x="27" y="25"/>
                  </a:lnTo>
                  <a:lnTo>
                    <a:pt x="28" y="36"/>
                  </a:lnTo>
                  <a:lnTo>
                    <a:pt x="32" y="40"/>
                  </a:lnTo>
                  <a:lnTo>
                    <a:pt x="31" y="88"/>
                  </a:lnTo>
                  <a:lnTo>
                    <a:pt x="35" y="102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1" name="Freeform 192"/>
            <p:cNvSpPr>
              <a:spLocks/>
            </p:cNvSpPr>
            <p:nvPr/>
          </p:nvSpPr>
          <p:spPr bwMode="auto">
            <a:xfrm>
              <a:off x="6980237" y="3235325"/>
              <a:ext cx="252413" cy="485775"/>
            </a:xfrm>
            <a:custGeom>
              <a:avLst/>
              <a:gdLst>
                <a:gd name="T0" fmla="*/ 2147483647 w 159"/>
                <a:gd name="T1" fmla="*/ 2147483647 h 306"/>
                <a:gd name="T2" fmla="*/ 2147483647 w 159"/>
                <a:gd name="T3" fmla="*/ 2147483647 h 306"/>
                <a:gd name="T4" fmla="*/ 2147483647 w 159"/>
                <a:gd name="T5" fmla="*/ 2147483647 h 306"/>
                <a:gd name="T6" fmla="*/ 2147483647 w 159"/>
                <a:gd name="T7" fmla="*/ 2147483647 h 306"/>
                <a:gd name="T8" fmla="*/ 2147483647 w 159"/>
                <a:gd name="T9" fmla="*/ 2147483647 h 306"/>
                <a:gd name="T10" fmla="*/ 2147483647 w 159"/>
                <a:gd name="T11" fmla="*/ 2147483647 h 306"/>
                <a:gd name="T12" fmla="*/ 2147483647 w 159"/>
                <a:gd name="T13" fmla="*/ 2147483647 h 306"/>
                <a:gd name="T14" fmla="*/ 2147483647 w 159"/>
                <a:gd name="T15" fmla="*/ 2147483647 h 306"/>
                <a:gd name="T16" fmla="*/ 2147483647 w 159"/>
                <a:gd name="T17" fmla="*/ 2147483647 h 306"/>
                <a:gd name="T18" fmla="*/ 2147483647 w 159"/>
                <a:gd name="T19" fmla="*/ 2147483647 h 306"/>
                <a:gd name="T20" fmla="*/ 2147483647 w 159"/>
                <a:gd name="T21" fmla="*/ 2147483647 h 306"/>
                <a:gd name="T22" fmla="*/ 2147483647 w 159"/>
                <a:gd name="T23" fmla="*/ 2147483647 h 306"/>
                <a:gd name="T24" fmla="*/ 2147483647 w 159"/>
                <a:gd name="T25" fmla="*/ 2147483647 h 306"/>
                <a:gd name="T26" fmla="*/ 2147483647 w 159"/>
                <a:gd name="T27" fmla="*/ 2147483647 h 306"/>
                <a:gd name="T28" fmla="*/ 2147483647 w 159"/>
                <a:gd name="T29" fmla="*/ 2147483647 h 306"/>
                <a:gd name="T30" fmla="*/ 2147483647 w 159"/>
                <a:gd name="T31" fmla="*/ 2147483647 h 306"/>
                <a:gd name="T32" fmla="*/ 2147483647 w 159"/>
                <a:gd name="T33" fmla="*/ 2147483647 h 306"/>
                <a:gd name="T34" fmla="*/ 2147483647 w 159"/>
                <a:gd name="T35" fmla="*/ 2147483647 h 306"/>
                <a:gd name="T36" fmla="*/ 2147483647 w 159"/>
                <a:gd name="T37" fmla="*/ 2147483647 h 306"/>
                <a:gd name="T38" fmla="*/ 0 w 159"/>
                <a:gd name="T39" fmla="*/ 2147483647 h 306"/>
                <a:gd name="T40" fmla="*/ 2147483647 w 159"/>
                <a:gd name="T41" fmla="*/ 2147483647 h 306"/>
                <a:gd name="T42" fmla="*/ 2147483647 w 159"/>
                <a:gd name="T43" fmla="*/ 2147483647 h 306"/>
                <a:gd name="T44" fmla="*/ 2147483647 w 159"/>
                <a:gd name="T45" fmla="*/ 2147483647 h 306"/>
                <a:gd name="T46" fmla="*/ 2147483647 w 159"/>
                <a:gd name="T47" fmla="*/ 2147483647 h 306"/>
                <a:gd name="T48" fmla="*/ 2147483647 w 159"/>
                <a:gd name="T49" fmla="*/ 2147483647 h 306"/>
                <a:gd name="T50" fmla="*/ 2147483647 w 159"/>
                <a:gd name="T51" fmla="*/ 2147483647 h 306"/>
                <a:gd name="T52" fmla="*/ 2147483647 w 159"/>
                <a:gd name="T53" fmla="*/ 2147483647 h 306"/>
                <a:gd name="T54" fmla="*/ 2147483647 w 159"/>
                <a:gd name="T55" fmla="*/ 2147483647 h 306"/>
                <a:gd name="T56" fmla="*/ 2147483647 w 159"/>
                <a:gd name="T57" fmla="*/ 2147483647 h 306"/>
                <a:gd name="T58" fmla="*/ 2147483647 w 159"/>
                <a:gd name="T59" fmla="*/ 2147483647 h 306"/>
                <a:gd name="T60" fmla="*/ 2147483647 w 159"/>
                <a:gd name="T61" fmla="*/ 2147483647 h 306"/>
                <a:gd name="T62" fmla="*/ 2147483647 w 159"/>
                <a:gd name="T63" fmla="*/ 2147483647 h 30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9"/>
                <a:gd name="T97" fmla="*/ 0 h 306"/>
                <a:gd name="T98" fmla="*/ 159 w 159"/>
                <a:gd name="T99" fmla="*/ 306 h 30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9" h="306">
                  <a:moveTo>
                    <a:pt x="110" y="171"/>
                  </a:moveTo>
                  <a:lnTo>
                    <a:pt x="93" y="162"/>
                  </a:lnTo>
                  <a:lnTo>
                    <a:pt x="78" y="162"/>
                  </a:lnTo>
                  <a:lnTo>
                    <a:pt x="78" y="146"/>
                  </a:lnTo>
                  <a:lnTo>
                    <a:pt x="62" y="146"/>
                  </a:lnTo>
                  <a:lnTo>
                    <a:pt x="63" y="169"/>
                  </a:lnTo>
                  <a:lnTo>
                    <a:pt x="56" y="199"/>
                  </a:lnTo>
                  <a:lnTo>
                    <a:pt x="52" y="217"/>
                  </a:lnTo>
                  <a:lnTo>
                    <a:pt x="54" y="233"/>
                  </a:lnTo>
                  <a:lnTo>
                    <a:pt x="66" y="233"/>
                  </a:lnTo>
                  <a:lnTo>
                    <a:pt x="75" y="252"/>
                  </a:lnTo>
                  <a:lnTo>
                    <a:pt x="79" y="270"/>
                  </a:lnTo>
                  <a:lnTo>
                    <a:pt x="90" y="282"/>
                  </a:lnTo>
                  <a:lnTo>
                    <a:pt x="101" y="284"/>
                  </a:lnTo>
                  <a:lnTo>
                    <a:pt x="111" y="295"/>
                  </a:lnTo>
                  <a:lnTo>
                    <a:pt x="106" y="304"/>
                  </a:lnTo>
                  <a:lnTo>
                    <a:pt x="93" y="306"/>
                  </a:lnTo>
                  <a:lnTo>
                    <a:pt x="91" y="295"/>
                  </a:lnTo>
                  <a:lnTo>
                    <a:pt x="76" y="286"/>
                  </a:lnTo>
                  <a:lnTo>
                    <a:pt x="73" y="290"/>
                  </a:lnTo>
                  <a:lnTo>
                    <a:pt x="66" y="282"/>
                  </a:lnTo>
                  <a:lnTo>
                    <a:pt x="62" y="272"/>
                  </a:lnTo>
                  <a:lnTo>
                    <a:pt x="51" y="260"/>
                  </a:lnTo>
                  <a:lnTo>
                    <a:pt x="42" y="250"/>
                  </a:lnTo>
                  <a:lnTo>
                    <a:pt x="40" y="263"/>
                  </a:lnTo>
                  <a:lnTo>
                    <a:pt x="36" y="251"/>
                  </a:lnTo>
                  <a:lnTo>
                    <a:pt x="37" y="238"/>
                  </a:lnTo>
                  <a:lnTo>
                    <a:pt x="41" y="218"/>
                  </a:lnTo>
                  <a:lnTo>
                    <a:pt x="48" y="197"/>
                  </a:lnTo>
                  <a:lnTo>
                    <a:pt x="56" y="177"/>
                  </a:lnTo>
                  <a:lnTo>
                    <a:pt x="47" y="158"/>
                  </a:lnTo>
                  <a:lnTo>
                    <a:pt x="46" y="149"/>
                  </a:lnTo>
                  <a:lnTo>
                    <a:pt x="43" y="137"/>
                  </a:lnTo>
                  <a:lnTo>
                    <a:pt x="29" y="121"/>
                  </a:lnTo>
                  <a:lnTo>
                    <a:pt x="24" y="110"/>
                  </a:lnTo>
                  <a:lnTo>
                    <a:pt x="30" y="106"/>
                  </a:lnTo>
                  <a:lnTo>
                    <a:pt x="34" y="88"/>
                  </a:lnTo>
                  <a:lnTo>
                    <a:pt x="25" y="75"/>
                  </a:lnTo>
                  <a:lnTo>
                    <a:pt x="11" y="60"/>
                  </a:lnTo>
                  <a:lnTo>
                    <a:pt x="0" y="41"/>
                  </a:lnTo>
                  <a:lnTo>
                    <a:pt x="7" y="37"/>
                  </a:lnTo>
                  <a:lnTo>
                    <a:pt x="12" y="15"/>
                  </a:lnTo>
                  <a:lnTo>
                    <a:pt x="25" y="14"/>
                  </a:lnTo>
                  <a:lnTo>
                    <a:pt x="34" y="5"/>
                  </a:lnTo>
                  <a:lnTo>
                    <a:pt x="43" y="0"/>
                  </a:lnTo>
                  <a:lnTo>
                    <a:pt x="52" y="7"/>
                  </a:lnTo>
                  <a:lnTo>
                    <a:pt x="55" y="19"/>
                  </a:lnTo>
                  <a:lnTo>
                    <a:pt x="67" y="20"/>
                  </a:lnTo>
                  <a:lnTo>
                    <a:pt x="66" y="42"/>
                  </a:lnTo>
                  <a:lnTo>
                    <a:pt x="69" y="61"/>
                  </a:lnTo>
                  <a:lnTo>
                    <a:pt x="87" y="48"/>
                  </a:lnTo>
                  <a:lnTo>
                    <a:pt x="93" y="52"/>
                  </a:lnTo>
                  <a:lnTo>
                    <a:pt x="103" y="51"/>
                  </a:lnTo>
                  <a:lnTo>
                    <a:pt x="106" y="44"/>
                  </a:lnTo>
                  <a:lnTo>
                    <a:pt x="120" y="45"/>
                  </a:lnTo>
                  <a:lnTo>
                    <a:pt x="136" y="62"/>
                  </a:lnTo>
                  <a:lnTo>
                    <a:pt x="140" y="83"/>
                  </a:lnTo>
                  <a:lnTo>
                    <a:pt x="157" y="101"/>
                  </a:lnTo>
                  <a:lnTo>
                    <a:pt x="159" y="119"/>
                  </a:lnTo>
                  <a:lnTo>
                    <a:pt x="154" y="128"/>
                  </a:lnTo>
                  <a:lnTo>
                    <a:pt x="136" y="125"/>
                  </a:lnTo>
                  <a:lnTo>
                    <a:pt x="113" y="129"/>
                  </a:lnTo>
                  <a:lnTo>
                    <a:pt x="103" y="146"/>
                  </a:lnTo>
                  <a:lnTo>
                    <a:pt x="110" y="171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2" name="Freeform 193"/>
            <p:cNvSpPr>
              <a:spLocks/>
            </p:cNvSpPr>
            <p:nvPr/>
          </p:nvSpPr>
          <p:spPr bwMode="auto">
            <a:xfrm>
              <a:off x="6002337" y="2559050"/>
              <a:ext cx="219075" cy="139700"/>
            </a:xfrm>
            <a:custGeom>
              <a:avLst/>
              <a:gdLst>
                <a:gd name="T0" fmla="*/ 2147483647 w 138"/>
                <a:gd name="T1" fmla="*/ 2147483647 h 88"/>
                <a:gd name="T2" fmla="*/ 2147483647 w 138"/>
                <a:gd name="T3" fmla="*/ 2147483647 h 88"/>
                <a:gd name="T4" fmla="*/ 2147483647 w 138"/>
                <a:gd name="T5" fmla="*/ 2147483647 h 88"/>
                <a:gd name="T6" fmla="*/ 2147483647 w 138"/>
                <a:gd name="T7" fmla="*/ 2147483647 h 88"/>
                <a:gd name="T8" fmla="*/ 2147483647 w 138"/>
                <a:gd name="T9" fmla="*/ 2147483647 h 88"/>
                <a:gd name="T10" fmla="*/ 2147483647 w 138"/>
                <a:gd name="T11" fmla="*/ 2147483647 h 88"/>
                <a:gd name="T12" fmla="*/ 2147483647 w 138"/>
                <a:gd name="T13" fmla="*/ 2147483647 h 88"/>
                <a:gd name="T14" fmla="*/ 2147483647 w 138"/>
                <a:gd name="T15" fmla="*/ 2147483647 h 88"/>
                <a:gd name="T16" fmla="*/ 2147483647 w 138"/>
                <a:gd name="T17" fmla="*/ 2147483647 h 88"/>
                <a:gd name="T18" fmla="*/ 2147483647 w 138"/>
                <a:gd name="T19" fmla="*/ 2147483647 h 88"/>
                <a:gd name="T20" fmla="*/ 2147483647 w 138"/>
                <a:gd name="T21" fmla="*/ 2147483647 h 88"/>
                <a:gd name="T22" fmla="*/ 2147483647 w 138"/>
                <a:gd name="T23" fmla="*/ 2147483647 h 88"/>
                <a:gd name="T24" fmla="*/ 2147483647 w 138"/>
                <a:gd name="T25" fmla="*/ 2147483647 h 88"/>
                <a:gd name="T26" fmla="*/ 2147483647 w 138"/>
                <a:gd name="T27" fmla="*/ 2147483647 h 88"/>
                <a:gd name="T28" fmla="*/ 2147483647 w 138"/>
                <a:gd name="T29" fmla="*/ 2147483647 h 88"/>
                <a:gd name="T30" fmla="*/ 2147483647 w 138"/>
                <a:gd name="T31" fmla="*/ 2147483647 h 88"/>
                <a:gd name="T32" fmla="*/ 2147483647 w 138"/>
                <a:gd name="T33" fmla="*/ 2147483647 h 88"/>
                <a:gd name="T34" fmla="*/ 2147483647 w 138"/>
                <a:gd name="T35" fmla="*/ 2147483647 h 88"/>
                <a:gd name="T36" fmla="*/ 2147483647 w 138"/>
                <a:gd name="T37" fmla="*/ 2147483647 h 88"/>
                <a:gd name="T38" fmla="*/ 2147483647 w 138"/>
                <a:gd name="T39" fmla="*/ 2147483647 h 88"/>
                <a:gd name="T40" fmla="*/ 2147483647 w 138"/>
                <a:gd name="T41" fmla="*/ 2147483647 h 88"/>
                <a:gd name="T42" fmla="*/ 2147483647 w 138"/>
                <a:gd name="T43" fmla="*/ 2147483647 h 88"/>
                <a:gd name="T44" fmla="*/ 2147483647 w 138"/>
                <a:gd name="T45" fmla="*/ 2147483647 h 88"/>
                <a:gd name="T46" fmla="*/ 2147483647 w 138"/>
                <a:gd name="T47" fmla="*/ 2147483647 h 88"/>
                <a:gd name="T48" fmla="*/ 2147483647 w 138"/>
                <a:gd name="T49" fmla="*/ 2147483647 h 88"/>
                <a:gd name="T50" fmla="*/ 2147483647 w 138"/>
                <a:gd name="T51" fmla="*/ 2147483647 h 88"/>
                <a:gd name="T52" fmla="*/ 2147483647 w 138"/>
                <a:gd name="T53" fmla="*/ 2147483647 h 88"/>
                <a:gd name="T54" fmla="*/ 2147483647 w 138"/>
                <a:gd name="T55" fmla="*/ 2147483647 h 88"/>
                <a:gd name="T56" fmla="*/ 2147483647 w 138"/>
                <a:gd name="T57" fmla="*/ 2147483647 h 88"/>
                <a:gd name="T58" fmla="*/ 2147483647 w 138"/>
                <a:gd name="T59" fmla="*/ 2147483647 h 88"/>
                <a:gd name="T60" fmla="*/ 2147483647 w 138"/>
                <a:gd name="T61" fmla="*/ 2147483647 h 88"/>
                <a:gd name="T62" fmla="*/ 2147483647 w 138"/>
                <a:gd name="T63" fmla="*/ 2147483647 h 88"/>
                <a:gd name="T64" fmla="*/ 0 w 138"/>
                <a:gd name="T65" fmla="*/ 2147483647 h 88"/>
                <a:gd name="T66" fmla="*/ 2147483647 w 138"/>
                <a:gd name="T67" fmla="*/ 2147483647 h 88"/>
                <a:gd name="T68" fmla="*/ 2147483647 w 138"/>
                <a:gd name="T69" fmla="*/ 2147483647 h 88"/>
                <a:gd name="T70" fmla="*/ 2147483647 w 138"/>
                <a:gd name="T71" fmla="*/ 2147483647 h 88"/>
                <a:gd name="T72" fmla="*/ 2147483647 w 138"/>
                <a:gd name="T73" fmla="*/ 2147483647 h 88"/>
                <a:gd name="T74" fmla="*/ 2147483647 w 138"/>
                <a:gd name="T75" fmla="*/ 0 h 88"/>
                <a:gd name="T76" fmla="*/ 2147483647 w 138"/>
                <a:gd name="T77" fmla="*/ 2147483647 h 88"/>
                <a:gd name="T78" fmla="*/ 2147483647 w 138"/>
                <a:gd name="T79" fmla="*/ 2147483647 h 88"/>
                <a:gd name="T80" fmla="*/ 2147483647 w 138"/>
                <a:gd name="T81" fmla="*/ 2147483647 h 8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8"/>
                <a:gd name="T124" fmla="*/ 0 h 88"/>
                <a:gd name="T125" fmla="*/ 138 w 138"/>
                <a:gd name="T126" fmla="*/ 88 h 8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8" h="88">
                  <a:moveTo>
                    <a:pt x="54" y="15"/>
                  </a:moveTo>
                  <a:lnTo>
                    <a:pt x="50" y="22"/>
                  </a:lnTo>
                  <a:lnTo>
                    <a:pt x="30" y="18"/>
                  </a:lnTo>
                  <a:lnTo>
                    <a:pt x="32" y="30"/>
                  </a:lnTo>
                  <a:lnTo>
                    <a:pt x="50" y="29"/>
                  </a:lnTo>
                  <a:lnTo>
                    <a:pt x="73" y="35"/>
                  </a:lnTo>
                  <a:lnTo>
                    <a:pt x="104" y="32"/>
                  </a:lnTo>
                  <a:lnTo>
                    <a:pt x="113" y="51"/>
                  </a:lnTo>
                  <a:lnTo>
                    <a:pt x="119" y="49"/>
                  </a:lnTo>
                  <a:lnTo>
                    <a:pt x="130" y="54"/>
                  </a:lnTo>
                  <a:lnTo>
                    <a:pt x="132" y="62"/>
                  </a:lnTo>
                  <a:lnTo>
                    <a:pt x="138" y="74"/>
                  </a:lnTo>
                  <a:lnTo>
                    <a:pt x="120" y="74"/>
                  </a:lnTo>
                  <a:lnTo>
                    <a:pt x="108" y="72"/>
                  </a:lnTo>
                  <a:lnTo>
                    <a:pt x="99" y="81"/>
                  </a:lnTo>
                  <a:lnTo>
                    <a:pt x="92" y="83"/>
                  </a:lnTo>
                  <a:lnTo>
                    <a:pt x="88" y="88"/>
                  </a:lnTo>
                  <a:lnTo>
                    <a:pt x="79" y="81"/>
                  </a:lnTo>
                  <a:lnTo>
                    <a:pt x="76" y="64"/>
                  </a:lnTo>
                  <a:lnTo>
                    <a:pt x="71" y="63"/>
                  </a:lnTo>
                  <a:lnTo>
                    <a:pt x="71" y="56"/>
                  </a:lnTo>
                  <a:lnTo>
                    <a:pt x="60" y="51"/>
                  </a:lnTo>
                  <a:lnTo>
                    <a:pt x="55" y="59"/>
                  </a:lnTo>
                  <a:lnTo>
                    <a:pt x="55" y="67"/>
                  </a:lnTo>
                  <a:lnTo>
                    <a:pt x="53" y="70"/>
                  </a:lnTo>
                  <a:lnTo>
                    <a:pt x="43" y="70"/>
                  </a:lnTo>
                  <a:lnTo>
                    <a:pt x="40" y="79"/>
                  </a:lnTo>
                  <a:lnTo>
                    <a:pt x="33" y="75"/>
                  </a:lnTo>
                  <a:lnTo>
                    <a:pt x="22" y="82"/>
                  </a:lnTo>
                  <a:lnTo>
                    <a:pt x="16" y="79"/>
                  </a:lnTo>
                  <a:lnTo>
                    <a:pt x="21" y="58"/>
                  </a:lnTo>
                  <a:lnTo>
                    <a:pt x="13" y="43"/>
                  </a:lnTo>
                  <a:lnTo>
                    <a:pt x="0" y="38"/>
                  </a:lnTo>
                  <a:lnTo>
                    <a:pt x="2" y="29"/>
                  </a:lnTo>
                  <a:lnTo>
                    <a:pt x="16" y="30"/>
                  </a:lnTo>
                  <a:lnTo>
                    <a:pt x="21" y="19"/>
                  </a:lnTo>
                  <a:lnTo>
                    <a:pt x="23" y="5"/>
                  </a:lnTo>
                  <a:lnTo>
                    <a:pt x="44" y="0"/>
                  </a:lnTo>
                  <a:lnTo>
                    <a:pt x="43" y="10"/>
                  </a:lnTo>
                  <a:lnTo>
                    <a:pt x="47" y="16"/>
                  </a:lnTo>
                  <a:lnTo>
                    <a:pt x="54" y="15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3" name="Freeform 194"/>
            <p:cNvSpPr>
              <a:spLocks/>
            </p:cNvSpPr>
            <p:nvPr/>
          </p:nvSpPr>
          <p:spPr bwMode="auto">
            <a:xfrm>
              <a:off x="5580062" y="2501900"/>
              <a:ext cx="411163" cy="244475"/>
            </a:xfrm>
            <a:custGeom>
              <a:avLst/>
              <a:gdLst>
                <a:gd name="T0" fmla="*/ 2147483647 w 259"/>
                <a:gd name="T1" fmla="*/ 2147483647 h 154"/>
                <a:gd name="T2" fmla="*/ 2147483647 w 259"/>
                <a:gd name="T3" fmla="*/ 2147483647 h 154"/>
                <a:gd name="T4" fmla="*/ 2147483647 w 259"/>
                <a:gd name="T5" fmla="*/ 2147483647 h 154"/>
                <a:gd name="T6" fmla="*/ 2147483647 w 259"/>
                <a:gd name="T7" fmla="*/ 2147483647 h 154"/>
                <a:gd name="T8" fmla="*/ 2147483647 w 259"/>
                <a:gd name="T9" fmla="*/ 2147483647 h 154"/>
                <a:gd name="T10" fmla="*/ 2147483647 w 259"/>
                <a:gd name="T11" fmla="*/ 2147483647 h 154"/>
                <a:gd name="T12" fmla="*/ 2147483647 w 259"/>
                <a:gd name="T13" fmla="*/ 2147483647 h 154"/>
                <a:gd name="T14" fmla="*/ 2147483647 w 259"/>
                <a:gd name="T15" fmla="*/ 2147483647 h 154"/>
                <a:gd name="T16" fmla="*/ 2147483647 w 259"/>
                <a:gd name="T17" fmla="*/ 2147483647 h 154"/>
                <a:gd name="T18" fmla="*/ 2147483647 w 259"/>
                <a:gd name="T19" fmla="*/ 2147483647 h 154"/>
                <a:gd name="T20" fmla="*/ 2147483647 w 259"/>
                <a:gd name="T21" fmla="*/ 2147483647 h 154"/>
                <a:gd name="T22" fmla="*/ 2147483647 w 259"/>
                <a:gd name="T23" fmla="*/ 2147483647 h 154"/>
                <a:gd name="T24" fmla="*/ 2147483647 w 259"/>
                <a:gd name="T25" fmla="*/ 2147483647 h 154"/>
                <a:gd name="T26" fmla="*/ 2147483647 w 259"/>
                <a:gd name="T27" fmla="*/ 2147483647 h 154"/>
                <a:gd name="T28" fmla="*/ 2147483647 w 259"/>
                <a:gd name="T29" fmla="*/ 2147483647 h 154"/>
                <a:gd name="T30" fmla="*/ 2147483647 w 259"/>
                <a:gd name="T31" fmla="*/ 2147483647 h 154"/>
                <a:gd name="T32" fmla="*/ 2147483647 w 259"/>
                <a:gd name="T33" fmla="*/ 2147483647 h 154"/>
                <a:gd name="T34" fmla="*/ 2147483647 w 259"/>
                <a:gd name="T35" fmla="*/ 2147483647 h 154"/>
                <a:gd name="T36" fmla="*/ 2147483647 w 259"/>
                <a:gd name="T37" fmla="*/ 2147483647 h 154"/>
                <a:gd name="T38" fmla="*/ 2147483647 w 259"/>
                <a:gd name="T39" fmla="*/ 2147483647 h 154"/>
                <a:gd name="T40" fmla="*/ 2147483647 w 259"/>
                <a:gd name="T41" fmla="*/ 2147483647 h 154"/>
                <a:gd name="T42" fmla="*/ 2147483647 w 259"/>
                <a:gd name="T43" fmla="*/ 2147483647 h 154"/>
                <a:gd name="T44" fmla="*/ 2147483647 w 259"/>
                <a:gd name="T45" fmla="*/ 2147483647 h 154"/>
                <a:gd name="T46" fmla="*/ 0 w 259"/>
                <a:gd name="T47" fmla="*/ 2147483647 h 154"/>
                <a:gd name="T48" fmla="*/ 2147483647 w 259"/>
                <a:gd name="T49" fmla="*/ 2147483647 h 154"/>
                <a:gd name="T50" fmla="*/ 2147483647 w 259"/>
                <a:gd name="T51" fmla="*/ 2147483647 h 154"/>
                <a:gd name="T52" fmla="*/ 2147483647 w 259"/>
                <a:gd name="T53" fmla="*/ 2147483647 h 154"/>
                <a:gd name="T54" fmla="*/ 2147483647 w 259"/>
                <a:gd name="T55" fmla="*/ 2147483647 h 154"/>
                <a:gd name="T56" fmla="*/ 2147483647 w 259"/>
                <a:gd name="T57" fmla="*/ 2147483647 h 154"/>
                <a:gd name="T58" fmla="*/ 2147483647 w 259"/>
                <a:gd name="T59" fmla="*/ 2147483647 h 154"/>
                <a:gd name="T60" fmla="*/ 2147483647 w 259"/>
                <a:gd name="T61" fmla="*/ 2147483647 h 154"/>
                <a:gd name="T62" fmla="*/ 2147483647 w 259"/>
                <a:gd name="T63" fmla="*/ 2147483647 h 154"/>
                <a:gd name="T64" fmla="*/ 2147483647 w 259"/>
                <a:gd name="T65" fmla="*/ 0 h 154"/>
                <a:gd name="T66" fmla="*/ 2147483647 w 259"/>
                <a:gd name="T67" fmla="*/ 2147483647 h 154"/>
                <a:gd name="T68" fmla="*/ 2147483647 w 259"/>
                <a:gd name="T69" fmla="*/ 2147483647 h 154"/>
                <a:gd name="T70" fmla="*/ 2147483647 w 259"/>
                <a:gd name="T71" fmla="*/ 2147483647 h 154"/>
                <a:gd name="T72" fmla="*/ 2147483647 w 259"/>
                <a:gd name="T73" fmla="*/ 2147483647 h 154"/>
                <a:gd name="T74" fmla="*/ 2147483647 w 259"/>
                <a:gd name="T75" fmla="*/ 2147483647 h 154"/>
                <a:gd name="T76" fmla="*/ 2147483647 w 259"/>
                <a:gd name="T77" fmla="*/ 2147483647 h 154"/>
                <a:gd name="T78" fmla="*/ 2147483647 w 259"/>
                <a:gd name="T79" fmla="*/ 2147483647 h 154"/>
                <a:gd name="T80" fmla="*/ 2147483647 w 259"/>
                <a:gd name="T81" fmla="*/ 2147483647 h 154"/>
                <a:gd name="T82" fmla="*/ 2147483647 w 259"/>
                <a:gd name="T83" fmla="*/ 2147483647 h 154"/>
                <a:gd name="T84" fmla="*/ 2147483647 w 259"/>
                <a:gd name="T85" fmla="*/ 2147483647 h 154"/>
                <a:gd name="T86" fmla="*/ 2147483647 w 259"/>
                <a:gd name="T87" fmla="*/ 2147483647 h 154"/>
                <a:gd name="T88" fmla="*/ 2147483647 w 259"/>
                <a:gd name="T89" fmla="*/ 2147483647 h 154"/>
                <a:gd name="T90" fmla="*/ 2147483647 w 259"/>
                <a:gd name="T91" fmla="*/ 2147483647 h 154"/>
                <a:gd name="T92" fmla="*/ 2147483647 w 259"/>
                <a:gd name="T93" fmla="*/ 2147483647 h 154"/>
                <a:gd name="T94" fmla="*/ 2147483647 w 259"/>
                <a:gd name="T95" fmla="*/ 2147483647 h 154"/>
                <a:gd name="T96" fmla="*/ 2147483647 w 259"/>
                <a:gd name="T97" fmla="*/ 2147483647 h 154"/>
                <a:gd name="T98" fmla="*/ 2147483647 w 259"/>
                <a:gd name="T99" fmla="*/ 2147483647 h 154"/>
                <a:gd name="T100" fmla="*/ 2147483647 w 259"/>
                <a:gd name="T101" fmla="*/ 2147483647 h 154"/>
                <a:gd name="T102" fmla="*/ 2147483647 w 259"/>
                <a:gd name="T103" fmla="*/ 2147483647 h 154"/>
                <a:gd name="T104" fmla="*/ 2147483647 w 259"/>
                <a:gd name="T105" fmla="*/ 2147483647 h 154"/>
                <a:gd name="T106" fmla="*/ 2147483647 w 259"/>
                <a:gd name="T107" fmla="*/ 2147483647 h 15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59"/>
                <a:gd name="T163" fmla="*/ 0 h 154"/>
                <a:gd name="T164" fmla="*/ 259 w 259"/>
                <a:gd name="T165" fmla="*/ 154 h 15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59" h="154">
                  <a:moveTo>
                    <a:pt x="176" y="146"/>
                  </a:moveTo>
                  <a:lnTo>
                    <a:pt x="170" y="129"/>
                  </a:lnTo>
                  <a:lnTo>
                    <a:pt x="157" y="128"/>
                  </a:lnTo>
                  <a:lnTo>
                    <a:pt x="134" y="110"/>
                  </a:lnTo>
                  <a:lnTo>
                    <a:pt x="120" y="107"/>
                  </a:lnTo>
                  <a:lnTo>
                    <a:pt x="99" y="97"/>
                  </a:lnTo>
                  <a:lnTo>
                    <a:pt x="86" y="95"/>
                  </a:lnTo>
                  <a:lnTo>
                    <a:pt x="79" y="99"/>
                  </a:lnTo>
                  <a:lnTo>
                    <a:pt x="68" y="98"/>
                  </a:lnTo>
                  <a:lnTo>
                    <a:pt x="58" y="110"/>
                  </a:lnTo>
                  <a:lnTo>
                    <a:pt x="44" y="114"/>
                  </a:lnTo>
                  <a:lnTo>
                    <a:pt x="38" y="100"/>
                  </a:lnTo>
                  <a:lnTo>
                    <a:pt x="36" y="78"/>
                  </a:lnTo>
                  <a:lnTo>
                    <a:pt x="21" y="71"/>
                  </a:lnTo>
                  <a:lnTo>
                    <a:pt x="23" y="57"/>
                  </a:lnTo>
                  <a:lnTo>
                    <a:pt x="11" y="56"/>
                  </a:lnTo>
                  <a:lnTo>
                    <a:pt x="11" y="38"/>
                  </a:lnTo>
                  <a:lnTo>
                    <a:pt x="28" y="43"/>
                  </a:lnTo>
                  <a:lnTo>
                    <a:pt x="41" y="37"/>
                  </a:lnTo>
                  <a:lnTo>
                    <a:pt x="27" y="25"/>
                  </a:lnTo>
                  <a:lnTo>
                    <a:pt x="19" y="13"/>
                  </a:lnTo>
                  <a:lnTo>
                    <a:pt x="7" y="18"/>
                  </a:lnTo>
                  <a:lnTo>
                    <a:pt x="8" y="33"/>
                  </a:lnTo>
                  <a:lnTo>
                    <a:pt x="0" y="20"/>
                  </a:lnTo>
                  <a:lnTo>
                    <a:pt x="6" y="13"/>
                  </a:lnTo>
                  <a:lnTo>
                    <a:pt x="24" y="9"/>
                  </a:lnTo>
                  <a:lnTo>
                    <a:pt x="37" y="14"/>
                  </a:lnTo>
                  <a:lnTo>
                    <a:pt x="52" y="30"/>
                  </a:lnTo>
                  <a:lnTo>
                    <a:pt x="61" y="29"/>
                  </a:lnTo>
                  <a:lnTo>
                    <a:pt x="80" y="29"/>
                  </a:lnTo>
                  <a:lnTo>
                    <a:pt x="74" y="19"/>
                  </a:lnTo>
                  <a:lnTo>
                    <a:pt x="87" y="12"/>
                  </a:lnTo>
                  <a:lnTo>
                    <a:pt x="98" y="0"/>
                  </a:lnTo>
                  <a:lnTo>
                    <a:pt x="123" y="11"/>
                  </a:lnTo>
                  <a:lnTo>
                    <a:pt x="129" y="27"/>
                  </a:lnTo>
                  <a:lnTo>
                    <a:pt x="137" y="31"/>
                  </a:lnTo>
                  <a:lnTo>
                    <a:pt x="155" y="30"/>
                  </a:lnTo>
                  <a:lnTo>
                    <a:pt x="161" y="34"/>
                  </a:lnTo>
                  <a:lnTo>
                    <a:pt x="175" y="55"/>
                  </a:lnTo>
                  <a:lnTo>
                    <a:pt x="198" y="69"/>
                  </a:lnTo>
                  <a:lnTo>
                    <a:pt x="211" y="79"/>
                  </a:lnTo>
                  <a:lnTo>
                    <a:pt x="231" y="89"/>
                  </a:lnTo>
                  <a:lnTo>
                    <a:pt x="256" y="98"/>
                  </a:lnTo>
                  <a:lnTo>
                    <a:pt x="259" y="111"/>
                  </a:lnTo>
                  <a:lnTo>
                    <a:pt x="254" y="110"/>
                  </a:lnTo>
                  <a:lnTo>
                    <a:pt x="244" y="105"/>
                  </a:lnTo>
                  <a:lnTo>
                    <a:pt x="243" y="112"/>
                  </a:lnTo>
                  <a:lnTo>
                    <a:pt x="230" y="116"/>
                  </a:lnTo>
                  <a:lnTo>
                    <a:pt x="230" y="133"/>
                  </a:lnTo>
                  <a:lnTo>
                    <a:pt x="222" y="139"/>
                  </a:lnTo>
                  <a:lnTo>
                    <a:pt x="209" y="142"/>
                  </a:lnTo>
                  <a:lnTo>
                    <a:pt x="207" y="151"/>
                  </a:lnTo>
                  <a:lnTo>
                    <a:pt x="195" y="154"/>
                  </a:lnTo>
                  <a:lnTo>
                    <a:pt x="176" y="146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4" name="Freeform 195"/>
            <p:cNvSpPr>
              <a:spLocks/>
            </p:cNvSpPr>
            <p:nvPr/>
          </p:nvSpPr>
          <p:spPr bwMode="auto">
            <a:xfrm>
              <a:off x="7815262" y="4181475"/>
              <a:ext cx="69850" cy="36513"/>
            </a:xfrm>
            <a:custGeom>
              <a:avLst/>
              <a:gdLst>
                <a:gd name="T0" fmla="*/ 0 w 44"/>
                <a:gd name="T1" fmla="*/ 2147483647 h 23"/>
                <a:gd name="T2" fmla="*/ 2147483647 w 44"/>
                <a:gd name="T3" fmla="*/ 2147483647 h 23"/>
                <a:gd name="T4" fmla="*/ 2147483647 w 44"/>
                <a:gd name="T5" fmla="*/ 2147483647 h 23"/>
                <a:gd name="T6" fmla="*/ 2147483647 w 44"/>
                <a:gd name="T7" fmla="*/ 2147483647 h 23"/>
                <a:gd name="T8" fmla="*/ 2147483647 w 44"/>
                <a:gd name="T9" fmla="*/ 0 h 23"/>
                <a:gd name="T10" fmla="*/ 2147483647 w 44"/>
                <a:gd name="T11" fmla="*/ 2147483647 h 23"/>
                <a:gd name="T12" fmla="*/ 2147483647 w 44"/>
                <a:gd name="T13" fmla="*/ 2147483647 h 23"/>
                <a:gd name="T14" fmla="*/ 2147483647 w 44"/>
                <a:gd name="T15" fmla="*/ 2147483647 h 23"/>
                <a:gd name="T16" fmla="*/ 2147483647 w 44"/>
                <a:gd name="T17" fmla="*/ 2147483647 h 23"/>
                <a:gd name="T18" fmla="*/ 2147483647 w 44"/>
                <a:gd name="T19" fmla="*/ 2147483647 h 23"/>
                <a:gd name="T20" fmla="*/ 0 w 44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4"/>
                <a:gd name="T34" fmla="*/ 0 h 23"/>
                <a:gd name="T35" fmla="*/ 44 w 44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4" h="23">
                  <a:moveTo>
                    <a:pt x="0" y="13"/>
                  </a:moveTo>
                  <a:lnTo>
                    <a:pt x="2" y="8"/>
                  </a:lnTo>
                  <a:lnTo>
                    <a:pt x="19" y="4"/>
                  </a:lnTo>
                  <a:lnTo>
                    <a:pt x="32" y="3"/>
                  </a:lnTo>
                  <a:lnTo>
                    <a:pt x="37" y="0"/>
                  </a:lnTo>
                  <a:lnTo>
                    <a:pt x="44" y="3"/>
                  </a:lnTo>
                  <a:lnTo>
                    <a:pt x="37" y="9"/>
                  </a:lnTo>
                  <a:lnTo>
                    <a:pt x="17" y="18"/>
                  </a:lnTo>
                  <a:lnTo>
                    <a:pt x="1" y="23"/>
                  </a:lnTo>
                  <a:lnTo>
                    <a:pt x="1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5" name="Freeform 197"/>
            <p:cNvSpPr>
              <a:spLocks/>
            </p:cNvSpPr>
            <p:nvPr/>
          </p:nvSpPr>
          <p:spPr bwMode="auto">
            <a:xfrm>
              <a:off x="4389437" y="2678112"/>
              <a:ext cx="111125" cy="231775"/>
            </a:xfrm>
            <a:custGeom>
              <a:avLst/>
              <a:gdLst>
                <a:gd name="T0" fmla="*/ 2147483647 w 70"/>
                <a:gd name="T1" fmla="*/ 2147483647 h 146"/>
                <a:gd name="T2" fmla="*/ 2147483647 w 70"/>
                <a:gd name="T3" fmla="*/ 2147483647 h 146"/>
                <a:gd name="T4" fmla="*/ 2147483647 w 70"/>
                <a:gd name="T5" fmla="*/ 2147483647 h 146"/>
                <a:gd name="T6" fmla="*/ 2147483647 w 70"/>
                <a:gd name="T7" fmla="*/ 2147483647 h 146"/>
                <a:gd name="T8" fmla="*/ 2147483647 w 70"/>
                <a:gd name="T9" fmla="*/ 2147483647 h 146"/>
                <a:gd name="T10" fmla="*/ 0 w 70"/>
                <a:gd name="T11" fmla="*/ 2147483647 h 146"/>
                <a:gd name="T12" fmla="*/ 2147483647 w 70"/>
                <a:gd name="T13" fmla="*/ 2147483647 h 146"/>
                <a:gd name="T14" fmla="*/ 2147483647 w 70"/>
                <a:gd name="T15" fmla="*/ 2147483647 h 146"/>
                <a:gd name="T16" fmla="*/ 2147483647 w 70"/>
                <a:gd name="T17" fmla="*/ 2147483647 h 146"/>
                <a:gd name="T18" fmla="*/ 2147483647 w 70"/>
                <a:gd name="T19" fmla="*/ 2147483647 h 146"/>
                <a:gd name="T20" fmla="*/ 2147483647 w 70"/>
                <a:gd name="T21" fmla="*/ 0 h 146"/>
                <a:gd name="T22" fmla="*/ 2147483647 w 70"/>
                <a:gd name="T23" fmla="*/ 2147483647 h 146"/>
                <a:gd name="T24" fmla="*/ 2147483647 w 70"/>
                <a:gd name="T25" fmla="*/ 2147483647 h 146"/>
                <a:gd name="T26" fmla="*/ 2147483647 w 70"/>
                <a:gd name="T27" fmla="*/ 2147483647 h 146"/>
                <a:gd name="T28" fmla="*/ 2147483647 w 70"/>
                <a:gd name="T29" fmla="*/ 2147483647 h 146"/>
                <a:gd name="T30" fmla="*/ 2147483647 w 70"/>
                <a:gd name="T31" fmla="*/ 2147483647 h 146"/>
                <a:gd name="T32" fmla="*/ 2147483647 w 70"/>
                <a:gd name="T33" fmla="*/ 2147483647 h 146"/>
                <a:gd name="T34" fmla="*/ 2147483647 w 70"/>
                <a:gd name="T35" fmla="*/ 2147483647 h 146"/>
                <a:gd name="T36" fmla="*/ 2147483647 w 70"/>
                <a:gd name="T37" fmla="*/ 2147483647 h 146"/>
                <a:gd name="T38" fmla="*/ 2147483647 w 70"/>
                <a:gd name="T39" fmla="*/ 2147483647 h 146"/>
                <a:gd name="T40" fmla="*/ 2147483647 w 70"/>
                <a:gd name="T41" fmla="*/ 2147483647 h 146"/>
                <a:gd name="T42" fmla="*/ 2147483647 w 70"/>
                <a:gd name="T43" fmla="*/ 2147483647 h 146"/>
                <a:gd name="T44" fmla="*/ 2147483647 w 70"/>
                <a:gd name="T45" fmla="*/ 2147483647 h 146"/>
                <a:gd name="T46" fmla="*/ 2147483647 w 70"/>
                <a:gd name="T47" fmla="*/ 2147483647 h 146"/>
                <a:gd name="T48" fmla="*/ 2147483647 w 70"/>
                <a:gd name="T49" fmla="*/ 2147483647 h 146"/>
                <a:gd name="T50" fmla="*/ 2147483647 w 70"/>
                <a:gd name="T51" fmla="*/ 2147483647 h 146"/>
                <a:gd name="T52" fmla="*/ 2147483647 w 70"/>
                <a:gd name="T53" fmla="*/ 2147483647 h 146"/>
                <a:gd name="T54" fmla="*/ 2147483647 w 70"/>
                <a:gd name="T55" fmla="*/ 2147483647 h 146"/>
                <a:gd name="T56" fmla="*/ 2147483647 w 70"/>
                <a:gd name="T57" fmla="*/ 2147483647 h 146"/>
                <a:gd name="T58" fmla="*/ 2147483647 w 70"/>
                <a:gd name="T59" fmla="*/ 2147483647 h 146"/>
                <a:gd name="T60" fmla="*/ 2147483647 w 70"/>
                <a:gd name="T61" fmla="*/ 2147483647 h 14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0"/>
                <a:gd name="T94" fmla="*/ 0 h 146"/>
                <a:gd name="T95" fmla="*/ 70 w 70"/>
                <a:gd name="T96" fmla="*/ 146 h 14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0" h="146">
                  <a:moveTo>
                    <a:pt x="36" y="146"/>
                  </a:moveTo>
                  <a:lnTo>
                    <a:pt x="28" y="109"/>
                  </a:lnTo>
                  <a:lnTo>
                    <a:pt x="17" y="100"/>
                  </a:lnTo>
                  <a:lnTo>
                    <a:pt x="17" y="95"/>
                  </a:lnTo>
                  <a:lnTo>
                    <a:pt x="2" y="83"/>
                  </a:lnTo>
                  <a:lnTo>
                    <a:pt x="0" y="67"/>
                  </a:lnTo>
                  <a:lnTo>
                    <a:pt x="10" y="56"/>
                  </a:lnTo>
                  <a:lnTo>
                    <a:pt x="14" y="39"/>
                  </a:lnTo>
                  <a:lnTo>
                    <a:pt x="11" y="19"/>
                  </a:lnTo>
                  <a:lnTo>
                    <a:pt x="14" y="8"/>
                  </a:lnTo>
                  <a:lnTo>
                    <a:pt x="32" y="0"/>
                  </a:lnTo>
                  <a:lnTo>
                    <a:pt x="44" y="3"/>
                  </a:lnTo>
                  <a:lnTo>
                    <a:pt x="44" y="13"/>
                  </a:lnTo>
                  <a:lnTo>
                    <a:pt x="59" y="6"/>
                  </a:lnTo>
                  <a:lnTo>
                    <a:pt x="60" y="9"/>
                  </a:lnTo>
                  <a:lnTo>
                    <a:pt x="52" y="19"/>
                  </a:lnTo>
                  <a:lnTo>
                    <a:pt x="52" y="29"/>
                  </a:lnTo>
                  <a:lnTo>
                    <a:pt x="58" y="34"/>
                  </a:lnTo>
                  <a:lnTo>
                    <a:pt x="56" y="52"/>
                  </a:lnTo>
                  <a:lnTo>
                    <a:pt x="45" y="63"/>
                  </a:lnTo>
                  <a:lnTo>
                    <a:pt x="49" y="74"/>
                  </a:lnTo>
                  <a:lnTo>
                    <a:pt x="58" y="74"/>
                  </a:lnTo>
                  <a:lnTo>
                    <a:pt x="63" y="84"/>
                  </a:lnTo>
                  <a:lnTo>
                    <a:pt x="70" y="87"/>
                  </a:lnTo>
                  <a:lnTo>
                    <a:pt x="69" y="103"/>
                  </a:lnTo>
                  <a:lnTo>
                    <a:pt x="61" y="109"/>
                  </a:lnTo>
                  <a:lnTo>
                    <a:pt x="56" y="116"/>
                  </a:lnTo>
                  <a:lnTo>
                    <a:pt x="44" y="124"/>
                  </a:lnTo>
                  <a:lnTo>
                    <a:pt x="46" y="132"/>
                  </a:lnTo>
                  <a:lnTo>
                    <a:pt x="45" y="141"/>
                  </a:lnTo>
                  <a:lnTo>
                    <a:pt x="36" y="146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6" name="Freeform 198"/>
            <p:cNvSpPr>
              <a:spLocks/>
            </p:cNvSpPr>
            <p:nvPr/>
          </p:nvSpPr>
          <p:spPr bwMode="auto">
            <a:xfrm>
              <a:off x="4886325" y="2524125"/>
              <a:ext cx="514350" cy="204788"/>
            </a:xfrm>
            <a:custGeom>
              <a:avLst/>
              <a:gdLst>
                <a:gd name="T0" fmla="*/ 2147483647 w 324"/>
                <a:gd name="T1" fmla="*/ 2147483647 h 129"/>
                <a:gd name="T2" fmla="*/ 2147483647 w 324"/>
                <a:gd name="T3" fmla="*/ 2147483647 h 129"/>
                <a:gd name="T4" fmla="*/ 2147483647 w 324"/>
                <a:gd name="T5" fmla="*/ 2147483647 h 129"/>
                <a:gd name="T6" fmla="*/ 2147483647 w 324"/>
                <a:gd name="T7" fmla="*/ 2147483647 h 129"/>
                <a:gd name="T8" fmla="*/ 2147483647 w 324"/>
                <a:gd name="T9" fmla="*/ 2147483647 h 129"/>
                <a:gd name="T10" fmla="*/ 2147483647 w 324"/>
                <a:gd name="T11" fmla="*/ 2147483647 h 129"/>
                <a:gd name="T12" fmla="*/ 2147483647 w 324"/>
                <a:gd name="T13" fmla="*/ 2147483647 h 129"/>
                <a:gd name="T14" fmla="*/ 2147483647 w 324"/>
                <a:gd name="T15" fmla="*/ 2147483647 h 129"/>
                <a:gd name="T16" fmla="*/ 2147483647 w 324"/>
                <a:gd name="T17" fmla="*/ 2147483647 h 129"/>
                <a:gd name="T18" fmla="*/ 2147483647 w 324"/>
                <a:gd name="T19" fmla="*/ 2147483647 h 129"/>
                <a:gd name="T20" fmla="*/ 2147483647 w 324"/>
                <a:gd name="T21" fmla="*/ 2147483647 h 129"/>
                <a:gd name="T22" fmla="*/ 2147483647 w 324"/>
                <a:gd name="T23" fmla="*/ 2147483647 h 129"/>
                <a:gd name="T24" fmla="*/ 2147483647 w 324"/>
                <a:gd name="T25" fmla="*/ 2147483647 h 129"/>
                <a:gd name="T26" fmla="*/ 2147483647 w 324"/>
                <a:gd name="T27" fmla="*/ 2147483647 h 129"/>
                <a:gd name="T28" fmla="*/ 2147483647 w 324"/>
                <a:gd name="T29" fmla="*/ 2147483647 h 129"/>
                <a:gd name="T30" fmla="*/ 2147483647 w 324"/>
                <a:gd name="T31" fmla="*/ 2147483647 h 129"/>
                <a:gd name="T32" fmla="*/ 2147483647 w 324"/>
                <a:gd name="T33" fmla="*/ 2147483647 h 129"/>
                <a:gd name="T34" fmla="*/ 2147483647 w 324"/>
                <a:gd name="T35" fmla="*/ 2147483647 h 129"/>
                <a:gd name="T36" fmla="*/ 2147483647 w 324"/>
                <a:gd name="T37" fmla="*/ 2147483647 h 129"/>
                <a:gd name="T38" fmla="*/ 2147483647 w 324"/>
                <a:gd name="T39" fmla="*/ 2147483647 h 129"/>
                <a:gd name="T40" fmla="*/ 2147483647 w 324"/>
                <a:gd name="T41" fmla="*/ 2147483647 h 129"/>
                <a:gd name="T42" fmla="*/ 2147483647 w 324"/>
                <a:gd name="T43" fmla="*/ 2147483647 h 129"/>
                <a:gd name="T44" fmla="*/ 2147483647 w 324"/>
                <a:gd name="T45" fmla="*/ 2147483647 h 129"/>
                <a:gd name="T46" fmla="*/ 2147483647 w 324"/>
                <a:gd name="T47" fmla="*/ 2147483647 h 129"/>
                <a:gd name="T48" fmla="*/ 2147483647 w 324"/>
                <a:gd name="T49" fmla="*/ 2147483647 h 129"/>
                <a:gd name="T50" fmla="*/ 2147483647 w 324"/>
                <a:gd name="T51" fmla="*/ 2147483647 h 129"/>
                <a:gd name="T52" fmla="*/ 2147483647 w 324"/>
                <a:gd name="T53" fmla="*/ 2147483647 h 129"/>
                <a:gd name="T54" fmla="*/ 2147483647 w 324"/>
                <a:gd name="T55" fmla="*/ 2147483647 h 129"/>
                <a:gd name="T56" fmla="*/ 2147483647 w 324"/>
                <a:gd name="T57" fmla="*/ 2147483647 h 129"/>
                <a:gd name="T58" fmla="*/ 2147483647 w 324"/>
                <a:gd name="T59" fmla="*/ 2147483647 h 129"/>
                <a:gd name="T60" fmla="*/ 2147483647 w 324"/>
                <a:gd name="T61" fmla="*/ 2147483647 h 129"/>
                <a:gd name="T62" fmla="*/ 2147483647 w 324"/>
                <a:gd name="T63" fmla="*/ 2147483647 h 129"/>
                <a:gd name="T64" fmla="*/ 2147483647 w 324"/>
                <a:gd name="T65" fmla="*/ 2147483647 h 129"/>
                <a:gd name="T66" fmla="*/ 2147483647 w 324"/>
                <a:gd name="T67" fmla="*/ 2147483647 h 129"/>
                <a:gd name="T68" fmla="*/ 2147483647 w 324"/>
                <a:gd name="T69" fmla="*/ 2147483647 h 129"/>
                <a:gd name="T70" fmla="*/ 2147483647 w 324"/>
                <a:gd name="T71" fmla="*/ 2147483647 h 129"/>
                <a:gd name="T72" fmla="*/ 2147483647 w 324"/>
                <a:gd name="T73" fmla="*/ 2147483647 h 129"/>
                <a:gd name="T74" fmla="*/ 2147483647 w 324"/>
                <a:gd name="T75" fmla="*/ 2147483647 h 129"/>
                <a:gd name="T76" fmla="*/ 2147483647 w 324"/>
                <a:gd name="T77" fmla="*/ 2147483647 h 129"/>
                <a:gd name="T78" fmla="*/ 2147483647 w 324"/>
                <a:gd name="T79" fmla="*/ 2147483647 h 129"/>
                <a:gd name="T80" fmla="*/ 2147483647 w 324"/>
                <a:gd name="T81" fmla="*/ 2147483647 h 129"/>
                <a:gd name="T82" fmla="*/ 2147483647 w 324"/>
                <a:gd name="T83" fmla="*/ 2147483647 h 129"/>
                <a:gd name="T84" fmla="*/ 2147483647 w 324"/>
                <a:gd name="T85" fmla="*/ 2147483647 h 129"/>
                <a:gd name="T86" fmla="*/ 2147483647 w 324"/>
                <a:gd name="T87" fmla="*/ 2147483647 h 129"/>
                <a:gd name="T88" fmla="*/ 0 w 324"/>
                <a:gd name="T89" fmla="*/ 2147483647 h 129"/>
                <a:gd name="T90" fmla="*/ 2147483647 w 324"/>
                <a:gd name="T91" fmla="*/ 2147483647 h 129"/>
                <a:gd name="T92" fmla="*/ 2147483647 w 324"/>
                <a:gd name="T93" fmla="*/ 2147483647 h 129"/>
                <a:gd name="T94" fmla="*/ 2147483647 w 324"/>
                <a:gd name="T95" fmla="*/ 2147483647 h 129"/>
                <a:gd name="T96" fmla="*/ 2147483647 w 324"/>
                <a:gd name="T97" fmla="*/ 2147483647 h 129"/>
                <a:gd name="T98" fmla="*/ 2147483647 w 324"/>
                <a:gd name="T99" fmla="*/ 2147483647 h 129"/>
                <a:gd name="T100" fmla="*/ 2147483647 w 324"/>
                <a:gd name="T101" fmla="*/ 2147483647 h 129"/>
                <a:gd name="T102" fmla="*/ 2147483647 w 324"/>
                <a:gd name="T103" fmla="*/ 0 h 129"/>
                <a:gd name="T104" fmla="*/ 2147483647 w 324"/>
                <a:gd name="T105" fmla="*/ 2147483647 h 12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24"/>
                <a:gd name="T160" fmla="*/ 0 h 129"/>
                <a:gd name="T161" fmla="*/ 324 w 324"/>
                <a:gd name="T162" fmla="*/ 129 h 12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24" h="129">
                  <a:moveTo>
                    <a:pt x="177" y="15"/>
                  </a:moveTo>
                  <a:lnTo>
                    <a:pt x="202" y="23"/>
                  </a:lnTo>
                  <a:lnTo>
                    <a:pt x="222" y="20"/>
                  </a:lnTo>
                  <a:lnTo>
                    <a:pt x="236" y="22"/>
                  </a:lnTo>
                  <a:lnTo>
                    <a:pt x="254" y="11"/>
                  </a:lnTo>
                  <a:lnTo>
                    <a:pt x="272" y="10"/>
                  </a:lnTo>
                  <a:lnTo>
                    <a:pt x="290" y="20"/>
                  </a:lnTo>
                  <a:lnTo>
                    <a:pt x="294" y="27"/>
                  </a:lnTo>
                  <a:lnTo>
                    <a:pt x="294" y="37"/>
                  </a:lnTo>
                  <a:lnTo>
                    <a:pt x="308" y="42"/>
                  </a:lnTo>
                  <a:lnTo>
                    <a:pt x="316" y="48"/>
                  </a:lnTo>
                  <a:lnTo>
                    <a:pt x="305" y="54"/>
                  </a:lnTo>
                  <a:lnTo>
                    <a:pt x="314" y="78"/>
                  </a:lnTo>
                  <a:lnTo>
                    <a:pt x="312" y="84"/>
                  </a:lnTo>
                  <a:lnTo>
                    <a:pt x="324" y="101"/>
                  </a:lnTo>
                  <a:lnTo>
                    <a:pt x="316" y="104"/>
                  </a:lnTo>
                  <a:lnTo>
                    <a:pt x="310" y="99"/>
                  </a:lnTo>
                  <a:lnTo>
                    <a:pt x="289" y="96"/>
                  </a:lnTo>
                  <a:lnTo>
                    <a:pt x="282" y="100"/>
                  </a:lnTo>
                  <a:lnTo>
                    <a:pt x="263" y="103"/>
                  </a:lnTo>
                  <a:lnTo>
                    <a:pt x="254" y="103"/>
                  </a:lnTo>
                  <a:lnTo>
                    <a:pt x="235" y="110"/>
                  </a:lnTo>
                  <a:lnTo>
                    <a:pt x="221" y="110"/>
                  </a:lnTo>
                  <a:lnTo>
                    <a:pt x="212" y="106"/>
                  </a:lnTo>
                  <a:lnTo>
                    <a:pt x="193" y="112"/>
                  </a:lnTo>
                  <a:lnTo>
                    <a:pt x="187" y="108"/>
                  </a:lnTo>
                  <a:lnTo>
                    <a:pt x="188" y="120"/>
                  </a:lnTo>
                  <a:lnTo>
                    <a:pt x="184" y="124"/>
                  </a:lnTo>
                  <a:lnTo>
                    <a:pt x="180" y="129"/>
                  </a:lnTo>
                  <a:lnTo>
                    <a:pt x="172" y="119"/>
                  </a:lnTo>
                  <a:lnTo>
                    <a:pt x="178" y="112"/>
                  </a:lnTo>
                  <a:lnTo>
                    <a:pt x="167" y="113"/>
                  </a:lnTo>
                  <a:lnTo>
                    <a:pt x="153" y="109"/>
                  </a:lnTo>
                  <a:lnTo>
                    <a:pt x="142" y="120"/>
                  </a:lnTo>
                  <a:lnTo>
                    <a:pt x="116" y="123"/>
                  </a:lnTo>
                  <a:lnTo>
                    <a:pt x="101" y="112"/>
                  </a:lnTo>
                  <a:lnTo>
                    <a:pt x="82" y="111"/>
                  </a:lnTo>
                  <a:lnTo>
                    <a:pt x="80" y="120"/>
                  </a:lnTo>
                  <a:lnTo>
                    <a:pt x="68" y="122"/>
                  </a:lnTo>
                  <a:lnTo>
                    <a:pt x="50" y="111"/>
                  </a:lnTo>
                  <a:lnTo>
                    <a:pt x="31" y="111"/>
                  </a:lnTo>
                  <a:lnTo>
                    <a:pt x="19" y="91"/>
                  </a:lnTo>
                  <a:lnTo>
                    <a:pt x="6" y="79"/>
                  </a:lnTo>
                  <a:lnTo>
                    <a:pt x="12" y="63"/>
                  </a:lnTo>
                  <a:lnTo>
                    <a:pt x="0" y="53"/>
                  </a:lnTo>
                  <a:lnTo>
                    <a:pt x="17" y="34"/>
                  </a:lnTo>
                  <a:lnTo>
                    <a:pt x="43" y="33"/>
                  </a:lnTo>
                  <a:lnTo>
                    <a:pt x="48" y="17"/>
                  </a:lnTo>
                  <a:lnTo>
                    <a:pt x="81" y="20"/>
                  </a:lnTo>
                  <a:lnTo>
                    <a:pt x="99" y="7"/>
                  </a:lnTo>
                  <a:lnTo>
                    <a:pt x="118" y="1"/>
                  </a:lnTo>
                  <a:lnTo>
                    <a:pt x="145" y="0"/>
                  </a:lnTo>
                  <a:lnTo>
                    <a:pt x="177" y="1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7" name="Freeform 199"/>
            <p:cNvSpPr>
              <a:spLocks/>
            </p:cNvSpPr>
            <p:nvPr/>
          </p:nvSpPr>
          <p:spPr bwMode="auto">
            <a:xfrm>
              <a:off x="4876800" y="2520950"/>
              <a:ext cx="79375" cy="65088"/>
            </a:xfrm>
            <a:custGeom>
              <a:avLst/>
              <a:gdLst>
                <a:gd name="T0" fmla="*/ 2147483647 w 50"/>
                <a:gd name="T1" fmla="*/ 2147483647 h 41"/>
                <a:gd name="T2" fmla="*/ 2147483647 w 50"/>
                <a:gd name="T3" fmla="*/ 2147483647 h 41"/>
                <a:gd name="T4" fmla="*/ 2147483647 w 50"/>
                <a:gd name="T5" fmla="*/ 2147483647 h 41"/>
                <a:gd name="T6" fmla="*/ 2147483647 w 50"/>
                <a:gd name="T7" fmla="*/ 2147483647 h 41"/>
                <a:gd name="T8" fmla="*/ 2147483647 w 50"/>
                <a:gd name="T9" fmla="*/ 2147483647 h 41"/>
                <a:gd name="T10" fmla="*/ 2147483647 w 50"/>
                <a:gd name="T11" fmla="*/ 2147483647 h 41"/>
                <a:gd name="T12" fmla="*/ 0 w 50"/>
                <a:gd name="T13" fmla="*/ 2147483647 h 41"/>
                <a:gd name="T14" fmla="*/ 2147483647 w 50"/>
                <a:gd name="T15" fmla="*/ 0 h 41"/>
                <a:gd name="T16" fmla="*/ 2147483647 w 50"/>
                <a:gd name="T17" fmla="*/ 2147483647 h 41"/>
                <a:gd name="T18" fmla="*/ 2147483647 w 50"/>
                <a:gd name="T19" fmla="*/ 2147483647 h 41"/>
                <a:gd name="T20" fmla="*/ 2147483647 w 50"/>
                <a:gd name="T21" fmla="*/ 2147483647 h 41"/>
                <a:gd name="T22" fmla="*/ 2147483647 w 50"/>
                <a:gd name="T23" fmla="*/ 2147483647 h 41"/>
                <a:gd name="T24" fmla="*/ 2147483647 w 50"/>
                <a:gd name="T25" fmla="*/ 2147483647 h 41"/>
                <a:gd name="T26" fmla="*/ 2147483647 w 50"/>
                <a:gd name="T27" fmla="*/ 2147483647 h 4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0"/>
                <a:gd name="T43" fmla="*/ 0 h 41"/>
                <a:gd name="T44" fmla="*/ 50 w 50"/>
                <a:gd name="T45" fmla="*/ 41 h 4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0" h="41">
                  <a:moveTo>
                    <a:pt x="21" y="30"/>
                  </a:moveTo>
                  <a:lnTo>
                    <a:pt x="8" y="41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5" y="25"/>
                  </a:lnTo>
                  <a:lnTo>
                    <a:pt x="9" y="12"/>
                  </a:lnTo>
                  <a:lnTo>
                    <a:pt x="0" y="7"/>
                  </a:lnTo>
                  <a:lnTo>
                    <a:pt x="17" y="0"/>
                  </a:lnTo>
                  <a:lnTo>
                    <a:pt x="32" y="3"/>
                  </a:lnTo>
                  <a:lnTo>
                    <a:pt x="35" y="11"/>
                  </a:lnTo>
                  <a:lnTo>
                    <a:pt x="50" y="18"/>
                  </a:lnTo>
                  <a:lnTo>
                    <a:pt x="47" y="23"/>
                  </a:lnTo>
                  <a:lnTo>
                    <a:pt x="28" y="24"/>
                  </a:lnTo>
                  <a:lnTo>
                    <a:pt x="21" y="30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8" name="Freeform 200"/>
            <p:cNvSpPr>
              <a:spLocks/>
            </p:cNvSpPr>
            <p:nvPr/>
          </p:nvSpPr>
          <p:spPr bwMode="auto">
            <a:xfrm>
              <a:off x="7599362" y="3074987"/>
              <a:ext cx="39688" cy="109538"/>
            </a:xfrm>
            <a:custGeom>
              <a:avLst/>
              <a:gdLst>
                <a:gd name="T0" fmla="*/ 2147483647 w 25"/>
                <a:gd name="T1" fmla="*/ 2147483647 h 69"/>
                <a:gd name="T2" fmla="*/ 2147483647 w 25"/>
                <a:gd name="T3" fmla="*/ 2147483647 h 69"/>
                <a:gd name="T4" fmla="*/ 2147483647 w 25"/>
                <a:gd name="T5" fmla="*/ 2147483647 h 69"/>
                <a:gd name="T6" fmla="*/ 2147483647 w 25"/>
                <a:gd name="T7" fmla="*/ 2147483647 h 69"/>
                <a:gd name="T8" fmla="*/ 0 w 25"/>
                <a:gd name="T9" fmla="*/ 2147483647 h 69"/>
                <a:gd name="T10" fmla="*/ 2147483647 w 25"/>
                <a:gd name="T11" fmla="*/ 2147483647 h 69"/>
                <a:gd name="T12" fmla="*/ 2147483647 w 25"/>
                <a:gd name="T13" fmla="*/ 0 h 69"/>
                <a:gd name="T14" fmla="*/ 2147483647 w 25"/>
                <a:gd name="T15" fmla="*/ 2147483647 h 69"/>
                <a:gd name="T16" fmla="*/ 2147483647 w 25"/>
                <a:gd name="T17" fmla="*/ 2147483647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69"/>
                <a:gd name="T29" fmla="*/ 25 w 25"/>
                <a:gd name="T30" fmla="*/ 69 h 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69">
                  <a:moveTo>
                    <a:pt x="25" y="19"/>
                  </a:moveTo>
                  <a:lnTo>
                    <a:pt x="22" y="52"/>
                  </a:lnTo>
                  <a:lnTo>
                    <a:pt x="19" y="69"/>
                  </a:lnTo>
                  <a:lnTo>
                    <a:pt x="5" y="51"/>
                  </a:lnTo>
                  <a:lnTo>
                    <a:pt x="0" y="36"/>
                  </a:lnTo>
                  <a:lnTo>
                    <a:pt x="5" y="16"/>
                  </a:lnTo>
                  <a:lnTo>
                    <a:pt x="15" y="0"/>
                  </a:lnTo>
                  <a:lnTo>
                    <a:pt x="25" y="6"/>
                  </a:lnTo>
                  <a:lnTo>
                    <a:pt x="25" y="1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19" name="Freeform 201"/>
            <p:cNvSpPr>
              <a:spLocks/>
            </p:cNvSpPr>
            <p:nvPr/>
          </p:nvSpPr>
          <p:spPr bwMode="auto">
            <a:xfrm>
              <a:off x="5037137" y="3940175"/>
              <a:ext cx="315913" cy="355600"/>
            </a:xfrm>
            <a:custGeom>
              <a:avLst/>
              <a:gdLst>
                <a:gd name="T0" fmla="*/ 2147483647 w 199"/>
                <a:gd name="T1" fmla="*/ 0 h 224"/>
                <a:gd name="T2" fmla="*/ 2147483647 w 199"/>
                <a:gd name="T3" fmla="*/ 2147483647 h 224"/>
                <a:gd name="T4" fmla="*/ 2147483647 w 199"/>
                <a:gd name="T5" fmla="*/ 2147483647 h 224"/>
                <a:gd name="T6" fmla="*/ 2147483647 w 199"/>
                <a:gd name="T7" fmla="*/ 2147483647 h 224"/>
                <a:gd name="T8" fmla="*/ 2147483647 w 199"/>
                <a:gd name="T9" fmla="*/ 2147483647 h 224"/>
                <a:gd name="T10" fmla="*/ 2147483647 w 199"/>
                <a:gd name="T11" fmla="*/ 2147483647 h 224"/>
                <a:gd name="T12" fmla="*/ 2147483647 w 199"/>
                <a:gd name="T13" fmla="*/ 2147483647 h 224"/>
                <a:gd name="T14" fmla="*/ 2147483647 w 199"/>
                <a:gd name="T15" fmla="*/ 2147483647 h 224"/>
                <a:gd name="T16" fmla="*/ 2147483647 w 199"/>
                <a:gd name="T17" fmla="*/ 2147483647 h 224"/>
                <a:gd name="T18" fmla="*/ 2147483647 w 199"/>
                <a:gd name="T19" fmla="*/ 2147483647 h 224"/>
                <a:gd name="T20" fmla="*/ 2147483647 w 199"/>
                <a:gd name="T21" fmla="*/ 2147483647 h 224"/>
                <a:gd name="T22" fmla="*/ 2147483647 w 199"/>
                <a:gd name="T23" fmla="*/ 2147483647 h 224"/>
                <a:gd name="T24" fmla="*/ 2147483647 w 199"/>
                <a:gd name="T25" fmla="*/ 2147483647 h 224"/>
                <a:gd name="T26" fmla="*/ 2147483647 w 199"/>
                <a:gd name="T27" fmla="*/ 2147483647 h 224"/>
                <a:gd name="T28" fmla="*/ 2147483647 w 199"/>
                <a:gd name="T29" fmla="*/ 2147483647 h 224"/>
                <a:gd name="T30" fmla="*/ 2147483647 w 199"/>
                <a:gd name="T31" fmla="*/ 2147483647 h 224"/>
                <a:gd name="T32" fmla="*/ 2147483647 w 199"/>
                <a:gd name="T33" fmla="*/ 2147483647 h 224"/>
                <a:gd name="T34" fmla="*/ 2147483647 w 199"/>
                <a:gd name="T35" fmla="*/ 2147483647 h 224"/>
                <a:gd name="T36" fmla="*/ 2147483647 w 199"/>
                <a:gd name="T37" fmla="*/ 2147483647 h 224"/>
                <a:gd name="T38" fmla="*/ 2147483647 w 199"/>
                <a:gd name="T39" fmla="*/ 2147483647 h 224"/>
                <a:gd name="T40" fmla="*/ 2147483647 w 199"/>
                <a:gd name="T41" fmla="*/ 2147483647 h 224"/>
                <a:gd name="T42" fmla="*/ 2147483647 w 199"/>
                <a:gd name="T43" fmla="*/ 2147483647 h 224"/>
                <a:gd name="T44" fmla="*/ 2147483647 w 199"/>
                <a:gd name="T45" fmla="*/ 2147483647 h 224"/>
                <a:gd name="T46" fmla="*/ 2147483647 w 199"/>
                <a:gd name="T47" fmla="*/ 2147483647 h 224"/>
                <a:gd name="T48" fmla="*/ 2147483647 w 199"/>
                <a:gd name="T49" fmla="*/ 2147483647 h 224"/>
                <a:gd name="T50" fmla="*/ 2147483647 w 199"/>
                <a:gd name="T51" fmla="*/ 2147483647 h 224"/>
                <a:gd name="T52" fmla="*/ 2147483647 w 199"/>
                <a:gd name="T53" fmla="*/ 2147483647 h 224"/>
                <a:gd name="T54" fmla="*/ 2147483647 w 199"/>
                <a:gd name="T55" fmla="*/ 2147483647 h 224"/>
                <a:gd name="T56" fmla="*/ 2147483647 w 199"/>
                <a:gd name="T57" fmla="*/ 2147483647 h 224"/>
                <a:gd name="T58" fmla="*/ 2147483647 w 199"/>
                <a:gd name="T59" fmla="*/ 2147483647 h 224"/>
                <a:gd name="T60" fmla="*/ 2147483647 w 199"/>
                <a:gd name="T61" fmla="*/ 2147483647 h 224"/>
                <a:gd name="T62" fmla="*/ 2147483647 w 199"/>
                <a:gd name="T63" fmla="*/ 2147483647 h 224"/>
                <a:gd name="T64" fmla="*/ 2147483647 w 199"/>
                <a:gd name="T65" fmla="*/ 2147483647 h 224"/>
                <a:gd name="T66" fmla="*/ 2147483647 w 199"/>
                <a:gd name="T67" fmla="*/ 2147483647 h 224"/>
                <a:gd name="T68" fmla="*/ 2147483647 w 199"/>
                <a:gd name="T69" fmla="*/ 2147483647 h 224"/>
                <a:gd name="T70" fmla="*/ 0 w 199"/>
                <a:gd name="T71" fmla="*/ 2147483647 h 224"/>
                <a:gd name="T72" fmla="*/ 2147483647 w 199"/>
                <a:gd name="T73" fmla="*/ 2147483647 h 224"/>
                <a:gd name="T74" fmla="*/ 2147483647 w 199"/>
                <a:gd name="T75" fmla="*/ 2147483647 h 224"/>
                <a:gd name="T76" fmla="*/ 2147483647 w 199"/>
                <a:gd name="T77" fmla="*/ 2147483647 h 224"/>
                <a:gd name="T78" fmla="*/ 2147483647 w 199"/>
                <a:gd name="T79" fmla="*/ 2147483647 h 224"/>
                <a:gd name="T80" fmla="*/ 2147483647 w 199"/>
                <a:gd name="T81" fmla="*/ 2147483647 h 224"/>
                <a:gd name="T82" fmla="*/ 2147483647 w 199"/>
                <a:gd name="T83" fmla="*/ 2147483647 h 224"/>
                <a:gd name="T84" fmla="*/ 2147483647 w 199"/>
                <a:gd name="T85" fmla="*/ 2147483647 h 224"/>
                <a:gd name="T86" fmla="*/ 2147483647 w 199"/>
                <a:gd name="T87" fmla="*/ 2147483647 h 224"/>
                <a:gd name="T88" fmla="*/ 2147483647 w 199"/>
                <a:gd name="T89" fmla="*/ 2147483647 h 224"/>
                <a:gd name="T90" fmla="*/ 2147483647 w 199"/>
                <a:gd name="T91" fmla="*/ 2147483647 h 224"/>
                <a:gd name="T92" fmla="*/ 2147483647 w 199"/>
                <a:gd name="T93" fmla="*/ 2147483647 h 224"/>
                <a:gd name="T94" fmla="*/ 2147483647 w 199"/>
                <a:gd name="T95" fmla="*/ 2147483647 h 224"/>
                <a:gd name="T96" fmla="*/ 2147483647 w 199"/>
                <a:gd name="T97" fmla="*/ 0 h 2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24"/>
                <a:gd name="T149" fmla="*/ 199 w 199"/>
                <a:gd name="T150" fmla="*/ 224 h 22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24">
                  <a:moveTo>
                    <a:pt x="84" y="0"/>
                  </a:moveTo>
                  <a:lnTo>
                    <a:pt x="87" y="2"/>
                  </a:lnTo>
                  <a:lnTo>
                    <a:pt x="154" y="45"/>
                  </a:lnTo>
                  <a:lnTo>
                    <a:pt x="155" y="57"/>
                  </a:lnTo>
                  <a:lnTo>
                    <a:pt x="181" y="78"/>
                  </a:lnTo>
                  <a:lnTo>
                    <a:pt x="172" y="103"/>
                  </a:lnTo>
                  <a:lnTo>
                    <a:pt x="173" y="115"/>
                  </a:lnTo>
                  <a:lnTo>
                    <a:pt x="184" y="123"/>
                  </a:lnTo>
                  <a:lnTo>
                    <a:pt x="185" y="128"/>
                  </a:lnTo>
                  <a:lnTo>
                    <a:pt x="180" y="141"/>
                  </a:lnTo>
                  <a:lnTo>
                    <a:pt x="181" y="147"/>
                  </a:lnTo>
                  <a:lnTo>
                    <a:pt x="179" y="157"/>
                  </a:lnTo>
                  <a:lnTo>
                    <a:pt x="185" y="170"/>
                  </a:lnTo>
                  <a:lnTo>
                    <a:pt x="192" y="190"/>
                  </a:lnTo>
                  <a:lnTo>
                    <a:pt x="199" y="195"/>
                  </a:lnTo>
                  <a:lnTo>
                    <a:pt x="184" y="207"/>
                  </a:lnTo>
                  <a:lnTo>
                    <a:pt x="164" y="215"/>
                  </a:lnTo>
                  <a:lnTo>
                    <a:pt x="153" y="215"/>
                  </a:lnTo>
                  <a:lnTo>
                    <a:pt x="146" y="221"/>
                  </a:lnTo>
                  <a:lnTo>
                    <a:pt x="133" y="221"/>
                  </a:lnTo>
                  <a:lnTo>
                    <a:pt x="128" y="224"/>
                  </a:lnTo>
                  <a:lnTo>
                    <a:pt x="107" y="218"/>
                  </a:lnTo>
                  <a:lnTo>
                    <a:pt x="93" y="220"/>
                  </a:lnTo>
                  <a:lnTo>
                    <a:pt x="89" y="192"/>
                  </a:lnTo>
                  <a:lnTo>
                    <a:pt x="82" y="182"/>
                  </a:lnTo>
                  <a:lnTo>
                    <a:pt x="79" y="176"/>
                  </a:lnTo>
                  <a:lnTo>
                    <a:pt x="61" y="172"/>
                  </a:lnTo>
                  <a:lnTo>
                    <a:pt x="51" y="166"/>
                  </a:lnTo>
                  <a:lnTo>
                    <a:pt x="39" y="163"/>
                  </a:lnTo>
                  <a:lnTo>
                    <a:pt x="32" y="159"/>
                  </a:lnTo>
                  <a:lnTo>
                    <a:pt x="25" y="154"/>
                  </a:lnTo>
                  <a:lnTo>
                    <a:pt x="15" y="127"/>
                  </a:lnTo>
                  <a:lnTo>
                    <a:pt x="5" y="116"/>
                  </a:lnTo>
                  <a:lnTo>
                    <a:pt x="1" y="104"/>
                  </a:lnTo>
                  <a:lnTo>
                    <a:pt x="3" y="93"/>
                  </a:lnTo>
                  <a:lnTo>
                    <a:pt x="0" y="74"/>
                  </a:lnTo>
                  <a:lnTo>
                    <a:pt x="7" y="73"/>
                  </a:lnTo>
                  <a:lnTo>
                    <a:pt x="14" y="65"/>
                  </a:lnTo>
                  <a:lnTo>
                    <a:pt x="22" y="54"/>
                  </a:lnTo>
                  <a:lnTo>
                    <a:pt x="26" y="50"/>
                  </a:lnTo>
                  <a:lnTo>
                    <a:pt x="26" y="43"/>
                  </a:lnTo>
                  <a:lnTo>
                    <a:pt x="22" y="39"/>
                  </a:lnTo>
                  <a:lnTo>
                    <a:pt x="21" y="31"/>
                  </a:lnTo>
                  <a:lnTo>
                    <a:pt x="26" y="28"/>
                  </a:lnTo>
                  <a:lnTo>
                    <a:pt x="28" y="16"/>
                  </a:lnTo>
                  <a:lnTo>
                    <a:pt x="20" y="4"/>
                  </a:lnTo>
                  <a:lnTo>
                    <a:pt x="27" y="2"/>
                  </a:lnTo>
                  <a:lnTo>
                    <a:pt x="47" y="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0" name="Freeform 202"/>
            <p:cNvSpPr>
              <a:spLocks/>
            </p:cNvSpPr>
            <p:nvPr/>
          </p:nvSpPr>
          <p:spPr bwMode="auto">
            <a:xfrm>
              <a:off x="5045075" y="3768725"/>
              <a:ext cx="158750" cy="187325"/>
            </a:xfrm>
            <a:custGeom>
              <a:avLst/>
              <a:gdLst>
                <a:gd name="T0" fmla="*/ 2147483647 w 100"/>
                <a:gd name="T1" fmla="*/ 2147483647 h 118"/>
                <a:gd name="T2" fmla="*/ 2147483647 w 100"/>
                <a:gd name="T3" fmla="*/ 2147483647 h 118"/>
                <a:gd name="T4" fmla="*/ 2147483647 w 100"/>
                <a:gd name="T5" fmla="*/ 2147483647 h 118"/>
                <a:gd name="T6" fmla="*/ 2147483647 w 100"/>
                <a:gd name="T7" fmla="*/ 2147483647 h 118"/>
                <a:gd name="T8" fmla="*/ 0 w 100"/>
                <a:gd name="T9" fmla="*/ 2147483647 h 118"/>
                <a:gd name="T10" fmla="*/ 0 w 100"/>
                <a:gd name="T11" fmla="*/ 2147483647 h 118"/>
                <a:gd name="T12" fmla="*/ 2147483647 w 100"/>
                <a:gd name="T13" fmla="*/ 2147483647 h 118"/>
                <a:gd name="T14" fmla="*/ 2147483647 w 100"/>
                <a:gd name="T15" fmla="*/ 2147483647 h 118"/>
                <a:gd name="T16" fmla="*/ 2147483647 w 100"/>
                <a:gd name="T17" fmla="*/ 2147483647 h 118"/>
                <a:gd name="T18" fmla="*/ 2147483647 w 100"/>
                <a:gd name="T19" fmla="*/ 2147483647 h 118"/>
                <a:gd name="T20" fmla="*/ 2147483647 w 100"/>
                <a:gd name="T21" fmla="*/ 2147483647 h 118"/>
                <a:gd name="T22" fmla="*/ 2147483647 w 100"/>
                <a:gd name="T23" fmla="*/ 2147483647 h 118"/>
                <a:gd name="T24" fmla="*/ 2147483647 w 100"/>
                <a:gd name="T25" fmla="*/ 2147483647 h 118"/>
                <a:gd name="T26" fmla="*/ 2147483647 w 100"/>
                <a:gd name="T27" fmla="*/ 2147483647 h 118"/>
                <a:gd name="T28" fmla="*/ 2147483647 w 100"/>
                <a:gd name="T29" fmla="*/ 2147483647 h 118"/>
                <a:gd name="T30" fmla="*/ 2147483647 w 100"/>
                <a:gd name="T31" fmla="*/ 2147483647 h 118"/>
                <a:gd name="T32" fmla="*/ 2147483647 w 100"/>
                <a:gd name="T33" fmla="*/ 2147483647 h 118"/>
                <a:gd name="T34" fmla="*/ 2147483647 w 100"/>
                <a:gd name="T35" fmla="*/ 2147483647 h 118"/>
                <a:gd name="T36" fmla="*/ 2147483647 w 100"/>
                <a:gd name="T37" fmla="*/ 0 h 118"/>
                <a:gd name="T38" fmla="*/ 2147483647 w 100"/>
                <a:gd name="T39" fmla="*/ 2147483647 h 118"/>
                <a:gd name="T40" fmla="*/ 2147483647 w 100"/>
                <a:gd name="T41" fmla="*/ 2147483647 h 118"/>
                <a:gd name="T42" fmla="*/ 2147483647 w 100"/>
                <a:gd name="T43" fmla="*/ 2147483647 h 118"/>
                <a:gd name="T44" fmla="*/ 2147483647 w 100"/>
                <a:gd name="T45" fmla="*/ 2147483647 h 118"/>
                <a:gd name="T46" fmla="*/ 2147483647 w 100"/>
                <a:gd name="T47" fmla="*/ 2147483647 h 118"/>
                <a:gd name="T48" fmla="*/ 2147483647 w 100"/>
                <a:gd name="T49" fmla="*/ 2147483647 h 118"/>
                <a:gd name="T50" fmla="*/ 2147483647 w 100"/>
                <a:gd name="T51" fmla="*/ 2147483647 h 118"/>
                <a:gd name="T52" fmla="*/ 2147483647 w 100"/>
                <a:gd name="T53" fmla="*/ 2147483647 h 11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0"/>
                <a:gd name="T82" fmla="*/ 0 h 118"/>
                <a:gd name="T83" fmla="*/ 100 w 100"/>
                <a:gd name="T84" fmla="*/ 118 h 11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0" h="118">
                  <a:moveTo>
                    <a:pt x="42" y="110"/>
                  </a:moveTo>
                  <a:lnTo>
                    <a:pt x="22" y="110"/>
                  </a:lnTo>
                  <a:lnTo>
                    <a:pt x="15" y="112"/>
                  </a:lnTo>
                  <a:lnTo>
                    <a:pt x="4" y="118"/>
                  </a:lnTo>
                  <a:lnTo>
                    <a:pt x="0" y="116"/>
                  </a:lnTo>
                  <a:lnTo>
                    <a:pt x="0" y="101"/>
                  </a:lnTo>
                  <a:lnTo>
                    <a:pt x="4" y="93"/>
                  </a:lnTo>
                  <a:lnTo>
                    <a:pt x="5" y="76"/>
                  </a:lnTo>
                  <a:lnTo>
                    <a:pt x="9" y="66"/>
                  </a:lnTo>
                  <a:lnTo>
                    <a:pt x="16" y="56"/>
                  </a:lnTo>
                  <a:lnTo>
                    <a:pt x="23" y="50"/>
                  </a:lnTo>
                  <a:lnTo>
                    <a:pt x="29" y="43"/>
                  </a:lnTo>
                  <a:lnTo>
                    <a:pt x="22" y="40"/>
                  </a:lnTo>
                  <a:lnTo>
                    <a:pt x="23" y="16"/>
                  </a:lnTo>
                  <a:lnTo>
                    <a:pt x="30" y="10"/>
                  </a:lnTo>
                  <a:lnTo>
                    <a:pt x="42" y="14"/>
                  </a:lnTo>
                  <a:lnTo>
                    <a:pt x="57" y="10"/>
                  </a:lnTo>
                  <a:lnTo>
                    <a:pt x="69" y="10"/>
                  </a:lnTo>
                  <a:lnTo>
                    <a:pt x="81" y="0"/>
                  </a:lnTo>
                  <a:lnTo>
                    <a:pt x="90" y="15"/>
                  </a:lnTo>
                  <a:lnTo>
                    <a:pt x="92" y="25"/>
                  </a:lnTo>
                  <a:lnTo>
                    <a:pt x="100" y="49"/>
                  </a:lnTo>
                  <a:lnTo>
                    <a:pt x="93" y="64"/>
                  </a:lnTo>
                  <a:lnTo>
                    <a:pt x="84" y="78"/>
                  </a:lnTo>
                  <a:lnTo>
                    <a:pt x="79" y="86"/>
                  </a:lnTo>
                  <a:lnTo>
                    <a:pt x="79" y="108"/>
                  </a:lnTo>
                  <a:lnTo>
                    <a:pt x="42" y="11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1" name="Freeform 203"/>
            <p:cNvSpPr>
              <a:spLocks/>
            </p:cNvSpPr>
            <p:nvPr/>
          </p:nvSpPr>
          <p:spPr bwMode="auto">
            <a:xfrm>
              <a:off x="4748212" y="2192337"/>
              <a:ext cx="457200" cy="257175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2147483647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2147483647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w 288"/>
                <a:gd name="T75" fmla="*/ 2147483647 h 162"/>
                <a:gd name="T76" fmla="*/ 2147483647 w 288"/>
                <a:gd name="T77" fmla="*/ 2147483647 h 162"/>
                <a:gd name="T78" fmla="*/ 2147483647 w 288"/>
                <a:gd name="T79" fmla="*/ 2147483647 h 162"/>
                <a:gd name="T80" fmla="*/ 2147483647 w 288"/>
                <a:gd name="T81" fmla="*/ 2147483647 h 162"/>
                <a:gd name="T82" fmla="*/ 2147483647 w 288"/>
                <a:gd name="T83" fmla="*/ 2147483647 h 162"/>
                <a:gd name="T84" fmla="*/ 2147483647 w 288"/>
                <a:gd name="T85" fmla="*/ 2147483647 h 162"/>
                <a:gd name="T86" fmla="*/ 2147483647 w 288"/>
                <a:gd name="T87" fmla="*/ 2147483647 h 162"/>
                <a:gd name="T88" fmla="*/ 2147483647 w 288"/>
                <a:gd name="T89" fmla="*/ 2147483647 h 162"/>
                <a:gd name="T90" fmla="*/ 2147483647 w 288"/>
                <a:gd name="T91" fmla="*/ 2147483647 h 162"/>
                <a:gd name="T92" fmla="*/ 2147483647 w 288"/>
                <a:gd name="T93" fmla="*/ 2147483647 h 162"/>
                <a:gd name="T94" fmla="*/ 2147483647 w 288"/>
                <a:gd name="T95" fmla="*/ 2147483647 h 162"/>
                <a:gd name="T96" fmla="*/ 2147483647 w 288"/>
                <a:gd name="T97" fmla="*/ 2147483647 h 1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8"/>
                <a:gd name="T148" fmla="*/ 0 h 162"/>
                <a:gd name="T149" fmla="*/ 288 w 288"/>
                <a:gd name="T150" fmla="*/ 162 h 1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8" h="162">
                  <a:moveTo>
                    <a:pt x="143" y="5"/>
                  </a:moveTo>
                  <a:lnTo>
                    <a:pt x="149" y="6"/>
                  </a:lnTo>
                  <a:lnTo>
                    <a:pt x="152" y="1"/>
                  </a:lnTo>
                  <a:lnTo>
                    <a:pt x="157" y="2"/>
                  </a:lnTo>
                  <a:lnTo>
                    <a:pt x="173" y="0"/>
                  </a:lnTo>
                  <a:lnTo>
                    <a:pt x="186" y="11"/>
                  </a:lnTo>
                  <a:lnTo>
                    <a:pt x="182" y="15"/>
                  </a:lnTo>
                  <a:lnTo>
                    <a:pt x="185" y="22"/>
                  </a:lnTo>
                  <a:lnTo>
                    <a:pt x="198" y="23"/>
                  </a:lnTo>
                  <a:lnTo>
                    <a:pt x="205" y="31"/>
                  </a:lnTo>
                  <a:lnTo>
                    <a:pt x="206" y="35"/>
                  </a:lnTo>
                  <a:lnTo>
                    <a:pt x="227" y="42"/>
                  </a:lnTo>
                  <a:lnTo>
                    <a:pt x="239" y="39"/>
                  </a:lnTo>
                  <a:lnTo>
                    <a:pt x="251" y="49"/>
                  </a:lnTo>
                  <a:lnTo>
                    <a:pt x="260" y="49"/>
                  </a:lnTo>
                  <a:lnTo>
                    <a:pt x="285" y="55"/>
                  </a:lnTo>
                  <a:lnTo>
                    <a:pt x="286" y="61"/>
                  </a:lnTo>
                  <a:lnTo>
                    <a:pt x="282" y="72"/>
                  </a:lnTo>
                  <a:lnTo>
                    <a:pt x="288" y="83"/>
                  </a:lnTo>
                  <a:lnTo>
                    <a:pt x="287" y="89"/>
                  </a:lnTo>
                  <a:lnTo>
                    <a:pt x="271" y="91"/>
                  </a:lnTo>
                  <a:lnTo>
                    <a:pt x="264" y="97"/>
                  </a:lnTo>
                  <a:lnTo>
                    <a:pt x="265" y="106"/>
                  </a:lnTo>
                  <a:lnTo>
                    <a:pt x="253" y="107"/>
                  </a:lnTo>
                  <a:lnTo>
                    <a:pt x="243" y="114"/>
                  </a:lnTo>
                  <a:lnTo>
                    <a:pt x="228" y="115"/>
                  </a:lnTo>
                  <a:lnTo>
                    <a:pt x="215" y="123"/>
                  </a:lnTo>
                  <a:lnTo>
                    <a:pt x="218" y="135"/>
                  </a:lnTo>
                  <a:lnTo>
                    <a:pt x="227" y="140"/>
                  </a:lnTo>
                  <a:lnTo>
                    <a:pt x="244" y="139"/>
                  </a:lnTo>
                  <a:lnTo>
                    <a:pt x="242" y="146"/>
                  </a:lnTo>
                  <a:lnTo>
                    <a:pt x="224" y="150"/>
                  </a:lnTo>
                  <a:lnTo>
                    <a:pt x="204" y="162"/>
                  </a:lnTo>
                  <a:lnTo>
                    <a:pt x="194" y="158"/>
                  </a:lnTo>
                  <a:lnTo>
                    <a:pt x="196" y="148"/>
                  </a:lnTo>
                  <a:lnTo>
                    <a:pt x="177" y="142"/>
                  </a:lnTo>
                  <a:lnTo>
                    <a:pt x="179" y="138"/>
                  </a:lnTo>
                  <a:lnTo>
                    <a:pt x="194" y="131"/>
                  </a:lnTo>
                  <a:lnTo>
                    <a:pt x="189" y="127"/>
                  </a:lnTo>
                  <a:lnTo>
                    <a:pt x="162" y="121"/>
                  </a:lnTo>
                  <a:lnTo>
                    <a:pt x="160" y="114"/>
                  </a:lnTo>
                  <a:lnTo>
                    <a:pt x="145" y="116"/>
                  </a:lnTo>
                  <a:lnTo>
                    <a:pt x="141" y="128"/>
                  </a:lnTo>
                  <a:lnTo>
                    <a:pt x="130" y="143"/>
                  </a:lnTo>
                  <a:lnTo>
                    <a:pt x="123" y="139"/>
                  </a:lnTo>
                  <a:lnTo>
                    <a:pt x="115" y="142"/>
                  </a:lnTo>
                  <a:lnTo>
                    <a:pt x="107" y="139"/>
                  </a:lnTo>
                  <a:lnTo>
                    <a:pt x="111" y="137"/>
                  </a:lnTo>
                  <a:lnTo>
                    <a:pt x="113" y="130"/>
                  </a:lnTo>
                  <a:lnTo>
                    <a:pt x="117" y="123"/>
                  </a:lnTo>
                  <a:lnTo>
                    <a:pt x="115" y="119"/>
                  </a:lnTo>
                  <a:lnTo>
                    <a:pt x="118" y="118"/>
                  </a:lnTo>
                  <a:lnTo>
                    <a:pt x="120" y="120"/>
                  </a:lnTo>
                  <a:lnTo>
                    <a:pt x="130" y="121"/>
                  </a:lnTo>
                  <a:lnTo>
                    <a:pt x="134" y="120"/>
                  </a:lnTo>
                  <a:lnTo>
                    <a:pt x="131" y="118"/>
                  </a:lnTo>
                  <a:lnTo>
                    <a:pt x="131" y="115"/>
                  </a:lnTo>
                  <a:lnTo>
                    <a:pt x="125" y="109"/>
                  </a:lnTo>
                  <a:lnTo>
                    <a:pt x="121" y="101"/>
                  </a:lnTo>
                  <a:lnTo>
                    <a:pt x="115" y="98"/>
                  </a:lnTo>
                  <a:lnTo>
                    <a:pt x="115" y="90"/>
                  </a:lnTo>
                  <a:lnTo>
                    <a:pt x="107" y="85"/>
                  </a:lnTo>
                  <a:lnTo>
                    <a:pt x="100" y="84"/>
                  </a:lnTo>
                  <a:lnTo>
                    <a:pt x="87" y="78"/>
                  </a:lnTo>
                  <a:lnTo>
                    <a:pt x="77" y="80"/>
                  </a:lnTo>
                  <a:lnTo>
                    <a:pt x="74" y="83"/>
                  </a:lnTo>
                  <a:lnTo>
                    <a:pt x="67" y="83"/>
                  </a:lnTo>
                  <a:lnTo>
                    <a:pt x="63" y="88"/>
                  </a:lnTo>
                  <a:lnTo>
                    <a:pt x="52" y="90"/>
                  </a:lnTo>
                  <a:lnTo>
                    <a:pt x="46" y="93"/>
                  </a:lnTo>
                  <a:lnTo>
                    <a:pt x="38" y="88"/>
                  </a:lnTo>
                  <a:lnTo>
                    <a:pt x="28" y="88"/>
                  </a:lnTo>
                  <a:lnTo>
                    <a:pt x="18" y="86"/>
                  </a:lnTo>
                  <a:lnTo>
                    <a:pt x="11" y="90"/>
                  </a:lnTo>
                  <a:lnTo>
                    <a:pt x="9" y="84"/>
                  </a:lnTo>
                  <a:lnTo>
                    <a:pt x="0" y="79"/>
                  </a:lnTo>
                  <a:lnTo>
                    <a:pt x="2" y="71"/>
                  </a:lnTo>
                  <a:lnTo>
                    <a:pt x="6" y="66"/>
                  </a:lnTo>
                  <a:lnTo>
                    <a:pt x="9" y="67"/>
                  </a:lnTo>
                  <a:lnTo>
                    <a:pt x="4" y="58"/>
                  </a:lnTo>
                  <a:lnTo>
                    <a:pt x="17" y="41"/>
                  </a:lnTo>
                  <a:lnTo>
                    <a:pt x="24" y="39"/>
                  </a:lnTo>
                  <a:lnTo>
                    <a:pt x="25" y="33"/>
                  </a:lnTo>
                  <a:lnTo>
                    <a:pt x="15" y="15"/>
                  </a:lnTo>
                  <a:lnTo>
                    <a:pt x="22" y="14"/>
                  </a:lnTo>
                  <a:lnTo>
                    <a:pt x="30" y="9"/>
                  </a:lnTo>
                  <a:lnTo>
                    <a:pt x="42" y="8"/>
                  </a:lnTo>
                  <a:lnTo>
                    <a:pt x="58" y="10"/>
                  </a:lnTo>
                  <a:lnTo>
                    <a:pt x="77" y="15"/>
                  </a:lnTo>
                  <a:lnTo>
                    <a:pt x="89" y="15"/>
                  </a:lnTo>
                  <a:lnTo>
                    <a:pt x="95" y="18"/>
                  </a:lnTo>
                  <a:lnTo>
                    <a:pt x="101" y="15"/>
                  </a:lnTo>
                  <a:lnTo>
                    <a:pt x="106" y="19"/>
                  </a:lnTo>
                  <a:lnTo>
                    <a:pt x="120" y="19"/>
                  </a:lnTo>
                  <a:lnTo>
                    <a:pt x="126" y="20"/>
                  </a:lnTo>
                  <a:lnTo>
                    <a:pt x="126" y="10"/>
                  </a:lnTo>
                  <a:lnTo>
                    <a:pt x="130" y="6"/>
                  </a:lnTo>
                  <a:lnTo>
                    <a:pt x="143" y="5"/>
                  </a:lnTo>
                  <a:close/>
                </a:path>
              </a:pathLst>
            </a:custGeom>
            <a:solidFill>
              <a:srgbClr val="13C724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2" name="Freeform 211"/>
            <p:cNvSpPr>
              <a:spLocks/>
            </p:cNvSpPr>
            <p:nvPr/>
          </p:nvSpPr>
          <p:spPr bwMode="auto">
            <a:xfrm>
              <a:off x="5645150" y="2409825"/>
              <a:ext cx="492125" cy="274638"/>
            </a:xfrm>
            <a:custGeom>
              <a:avLst/>
              <a:gdLst>
                <a:gd name="T0" fmla="*/ 2147483647 w 310"/>
                <a:gd name="T1" fmla="*/ 2147483647 h 173"/>
                <a:gd name="T2" fmla="*/ 2147483647 w 310"/>
                <a:gd name="T3" fmla="*/ 2147483647 h 173"/>
                <a:gd name="T4" fmla="*/ 2147483647 w 310"/>
                <a:gd name="T5" fmla="*/ 2147483647 h 173"/>
                <a:gd name="T6" fmla="*/ 2147483647 w 310"/>
                <a:gd name="T7" fmla="*/ 2147483647 h 173"/>
                <a:gd name="T8" fmla="*/ 2147483647 w 310"/>
                <a:gd name="T9" fmla="*/ 2147483647 h 173"/>
                <a:gd name="T10" fmla="*/ 2147483647 w 310"/>
                <a:gd name="T11" fmla="*/ 2147483647 h 173"/>
                <a:gd name="T12" fmla="*/ 2147483647 w 310"/>
                <a:gd name="T13" fmla="*/ 2147483647 h 173"/>
                <a:gd name="T14" fmla="*/ 2147483647 w 310"/>
                <a:gd name="T15" fmla="*/ 2147483647 h 173"/>
                <a:gd name="T16" fmla="*/ 2147483647 w 310"/>
                <a:gd name="T17" fmla="*/ 2147483647 h 173"/>
                <a:gd name="T18" fmla="*/ 2147483647 w 310"/>
                <a:gd name="T19" fmla="*/ 2147483647 h 173"/>
                <a:gd name="T20" fmla="*/ 2147483647 w 310"/>
                <a:gd name="T21" fmla="*/ 2147483647 h 173"/>
                <a:gd name="T22" fmla="*/ 2147483647 w 310"/>
                <a:gd name="T23" fmla="*/ 2147483647 h 173"/>
                <a:gd name="T24" fmla="*/ 2147483647 w 310"/>
                <a:gd name="T25" fmla="*/ 2147483647 h 173"/>
                <a:gd name="T26" fmla="*/ 2147483647 w 310"/>
                <a:gd name="T27" fmla="*/ 2147483647 h 173"/>
                <a:gd name="T28" fmla="*/ 2147483647 w 310"/>
                <a:gd name="T29" fmla="*/ 2147483647 h 173"/>
                <a:gd name="T30" fmla="*/ 2147483647 w 310"/>
                <a:gd name="T31" fmla="*/ 2147483647 h 173"/>
                <a:gd name="T32" fmla="*/ 0 w 310"/>
                <a:gd name="T33" fmla="*/ 2147483647 h 173"/>
                <a:gd name="T34" fmla="*/ 2147483647 w 310"/>
                <a:gd name="T35" fmla="*/ 0 h 173"/>
                <a:gd name="T36" fmla="*/ 2147483647 w 310"/>
                <a:gd name="T37" fmla="*/ 2147483647 h 173"/>
                <a:gd name="T38" fmla="*/ 2147483647 w 310"/>
                <a:gd name="T39" fmla="*/ 2147483647 h 173"/>
                <a:gd name="T40" fmla="*/ 2147483647 w 310"/>
                <a:gd name="T41" fmla="*/ 2147483647 h 173"/>
                <a:gd name="T42" fmla="*/ 2147483647 w 310"/>
                <a:gd name="T43" fmla="*/ 2147483647 h 173"/>
                <a:gd name="T44" fmla="*/ 2147483647 w 310"/>
                <a:gd name="T45" fmla="*/ 2147483647 h 173"/>
                <a:gd name="T46" fmla="*/ 2147483647 w 310"/>
                <a:gd name="T47" fmla="*/ 2147483647 h 173"/>
                <a:gd name="T48" fmla="*/ 2147483647 w 310"/>
                <a:gd name="T49" fmla="*/ 2147483647 h 173"/>
                <a:gd name="T50" fmla="*/ 2147483647 w 310"/>
                <a:gd name="T51" fmla="*/ 2147483647 h 173"/>
                <a:gd name="T52" fmla="*/ 2147483647 w 310"/>
                <a:gd name="T53" fmla="*/ 2147483647 h 173"/>
                <a:gd name="T54" fmla="*/ 2147483647 w 310"/>
                <a:gd name="T55" fmla="*/ 2147483647 h 173"/>
                <a:gd name="T56" fmla="*/ 2147483647 w 310"/>
                <a:gd name="T57" fmla="*/ 2147483647 h 173"/>
                <a:gd name="T58" fmla="*/ 2147483647 w 310"/>
                <a:gd name="T59" fmla="*/ 2147483647 h 173"/>
                <a:gd name="T60" fmla="*/ 2147483647 w 310"/>
                <a:gd name="T61" fmla="*/ 2147483647 h 173"/>
                <a:gd name="T62" fmla="*/ 2147483647 w 310"/>
                <a:gd name="T63" fmla="*/ 2147483647 h 173"/>
                <a:gd name="T64" fmla="*/ 2147483647 w 310"/>
                <a:gd name="T65" fmla="*/ 2147483647 h 173"/>
                <a:gd name="T66" fmla="*/ 2147483647 w 310"/>
                <a:gd name="T67" fmla="*/ 2147483647 h 173"/>
                <a:gd name="T68" fmla="*/ 2147483647 w 310"/>
                <a:gd name="T69" fmla="*/ 2147483647 h 173"/>
                <a:gd name="T70" fmla="*/ 2147483647 w 310"/>
                <a:gd name="T71" fmla="*/ 2147483647 h 173"/>
                <a:gd name="T72" fmla="*/ 2147483647 w 310"/>
                <a:gd name="T73" fmla="*/ 2147483647 h 173"/>
                <a:gd name="T74" fmla="*/ 2147483647 w 310"/>
                <a:gd name="T75" fmla="*/ 2147483647 h 173"/>
                <a:gd name="T76" fmla="*/ 2147483647 w 310"/>
                <a:gd name="T77" fmla="*/ 2147483647 h 173"/>
                <a:gd name="T78" fmla="*/ 2147483647 w 310"/>
                <a:gd name="T79" fmla="*/ 2147483647 h 173"/>
                <a:gd name="T80" fmla="*/ 2147483647 w 310"/>
                <a:gd name="T81" fmla="*/ 2147483647 h 173"/>
                <a:gd name="T82" fmla="*/ 2147483647 w 310"/>
                <a:gd name="T83" fmla="*/ 2147483647 h 173"/>
                <a:gd name="T84" fmla="*/ 2147483647 w 310"/>
                <a:gd name="T85" fmla="*/ 2147483647 h 173"/>
                <a:gd name="T86" fmla="*/ 2147483647 w 310"/>
                <a:gd name="T87" fmla="*/ 2147483647 h 173"/>
                <a:gd name="T88" fmla="*/ 2147483647 w 310"/>
                <a:gd name="T89" fmla="*/ 2147483647 h 173"/>
                <a:gd name="T90" fmla="*/ 2147483647 w 310"/>
                <a:gd name="T91" fmla="*/ 2147483647 h 173"/>
                <a:gd name="T92" fmla="*/ 2147483647 w 310"/>
                <a:gd name="T93" fmla="*/ 2147483647 h 173"/>
                <a:gd name="T94" fmla="*/ 2147483647 w 310"/>
                <a:gd name="T95" fmla="*/ 2147483647 h 173"/>
                <a:gd name="T96" fmla="*/ 2147483647 w 310"/>
                <a:gd name="T97" fmla="*/ 2147483647 h 173"/>
                <a:gd name="T98" fmla="*/ 2147483647 w 310"/>
                <a:gd name="T99" fmla="*/ 2147483647 h 173"/>
                <a:gd name="T100" fmla="*/ 2147483647 w 310"/>
                <a:gd name="T101" fmla="*/ 2147483647 h 173"/>
                <a:gd name="T102" fmla="*/ 2147483647 w 310"/>
                <a:gd name="T103" fmla="*/ 2147483647 h 173"/>
                <a:gd name="T104" fmla="*/ 2147483647 w 310"/>
                <a:gd name="T105" fmla="*/ 2147483647 h 173"/>
                <a:gd name="T106" fmla="*/ 2147483647 w 310"/>
                <a:gd name="T107" fmla="*/ 2147483647 h 17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10"/>
                <a:gd name="T163" fmla="*/ 0 h 173"/>
                <a:gd name="T164" fmla="*/ 310 w 310"/>
                <a:gd name="T165" fmla="*/ 173 h 17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10" h="173">
                  <a:moveTo>
                    <a:pt x="218" y="169"/>
                  </a:moveTo>
                  <a:lnTo>
                    <a:pt x="215" y="156"/>
                  </a:lnTo>
                  <a:lnTo>
                    <a:pt x="190" y="147"/>
                  </a:lnTo>
                  <a:lnTo>
                    <a:pt x="170" y="137"/>
                  </a:lnTo>
                  <a:lnTo>
                    <a:pt x="157" y="127"/>
                  </a:lnTo>
                  <a:lnTo>
                    <a:pt x="134" y="113"/>
                  </a:lnTo>
                  <a:lnTo>
                    <a:pt x="120" y="92"/>
                  </a:lnTo>
                  <a:lnTo>
                    <a:pt x="114" y="88"/>
                  </a:lnTo>
                  <a:lnTo>
                    <a:pt x="96" y="89"/>
                  </a:lnTo>
                  <a:lnTo>
                    <a:pt x="88" y="85"/>
                  </a:lnTo>
                  <a:lnTo>
                    <a:pt x="82" y="69"/>
                  </a:lnTo>
                  <a:lnTo>
                    <a:pt x="57" y="58"/>
                  </a:lnTo>
                  <a:lnTo>
                    <a:pt x="46" y="70"/>
                  </a:lnTo>
                  <a:lnTo>
                    <a:pt x="33" y="77"/>
                  </a:lnTo>
                  <a:lnTo>
                    <a:pt x="39" y="87"/>
                  </a:lnTo>
                  <a:lnTo>
                    <a:pt x="20" y="87"/>
                  </a:lnTo>
                  <a:lnTo>
                    <a:pt x="0" y="12"/>
                  </a:lnTo>
                  <a:lnTo>
                    <a:pt x="39" y="0"/>
                  </a:lnTo>
                  <a:lnTo>
                    <a:pt x="43" y="2"/>
                  </a:lnTo>
                  <a:lnTo>
                    <a:pt x="73" y="16"/>
                  </a:lnTo>
                  <a:lnTo>
                    <a:pt x="88" y="24"/>
                  </a:lnTo>
                  <a:lnTo>
                    <a:pt x="109" y="42"/>
                  </a:lnTo>
                  <a:lnTo>
                    <a:pt x="128" y="39"/>
                  </a:lnTo>
                  <a:lnTo>
                    <a:pt x="156" y="38"/>
                  </a:lnTo>
                  <a:lnTo>
                    <a:pt x="180" y="53"/>
                  </a:lnTo>
                  <a:lnTo>
                    <a:pt x="185" y="73"/>
                  </a:lnTo>
                  <a:lnTo>
                    <a:pt x="193" y="74"/>
                  </a:lnTo>
                  <a:lnTo>
                    <a:pt x="201" y="90"/>
                  </a:lnTo>
                  <a:lnTo>
                    <a:pt x="223" y="91"/>
                  </a:lnTo>
                  <a:lnTo>
                    <a:pt x="230" y="101"/>
                  </a:lnTo>
                  <a:lnTo>
                    <a:pt x="236" y="101"/>
                  </a:lnTo>
                  <a:lnTo>
                    <a:pt x="240" y="86"/>
                  </a:lnTo>
                  <a:lnTo>
                    <a:pt x="257" y="72"/>
                  </a:lnTo>
                  <a:lnTo>
                    <a:pt x="266" y="68"/>
                  </a:lnTo>
                  <a:lnTo>
                    <a:pt x="271" y="70"/>
                  </a:lnTo>
                  <a:lnTo>
                    <a:pt x="261" y="83"/>
                  </a:lnTo>
                  <a:lnTo>
                    <a:pt x="276" y="91"/>
                  </a:lnTo>
                  <a:lnTo>
                    <a:pt x="286" y="86"/>
                  </a:lnTo>
                  <a:lnTo>
                    <a:pt x="310" y="96"/>
                  </a:lnTo>
                  <a:lnTo>
                    <a:pt x="292" y="111"/>
                  </a:lnTo>
                  <a:lnTo>
                    <a:pt x="279" y="109"/>
                  </a:lnTo>
                  <a:lnTo>
                    <a:pt x="272" y="110"/>
                  </a:lnTo>
                  <a:lnTo>
                    <a:pt x="268" y="104"/>
                  </a:lnTo>
                  <a:lnTo>
                    <a:pt x="269" y="94"/>
                  </a:lnTo>
                  <a:lnTo>
                    <a:pt x="248" y="99"/>
                  </a:lnTo>
                  <a:lnTo>
                    <a:pt x="246" y="113"/>
                  </a:lnTo>
                  <a:lnTo>
                    <a:pt x="241" y="124"/>
                  </a:lnTo>
                  <a:lnTo>
                    <a:pt x="227" y="123"/>
                  </a:lnTo>
                  <a:lnTo>
                    <a:pt x="225" y="132"/>
                  </a:lnTo>
                  <a:lnTo>
                    <a:pt x="238" y="137"/>
                  </a:lnTo>
                  <a:lnTo>
                    <a:pt x="246" y="152"/>
                  </a:lnTo>
                  <a:lnTo>
                    <a:pt x="241" y="173"/>
                  </a:lnTo>
                  <a:lnTo>
                    <a:pt x="228" y="169"/>
                  </a:lnTo>
                  <a:lnTo>
                    <a:pt x="218" y="169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3" name="Freeform 213"/>
            <p:cNvSpPr>
              <a:spLocks/>
            </p:cNvSpPr>
            <p:nvPr/>
          </p:nvSpPr>
          <p:spPr bwMode="auto">
            <a:xfrm>
              <a:off x="7096125" y="3138487"/>
              <a:ext cx="252413" cy="487363"/>
            </a:xfrm>
            <a:custGeom>
              <a:avLst/>
              <a:gdLst>
                <a:gd name="T0" fmla="*/ 2147483647 w 159"/>
                <a:gd name="T1" fmla="*/ 2147483647 h 307"/>
                <a:gd name="T2" fmla="*/ 2147483647 w 159"/>
                <a:gd name="T3" fmla="*/ 2147483647 h 307"/>
                <a:gd name="T4" fmla="*/ 2147483647 w 159"/>
                <a:gd name="T5" fmla="*/ 2147483647 h 307"/>
                <a:gd name="T6" fmla="*/ 2147483647 w 159"/>
                <a:gd name="T7" fmla="*/ 2147483647 h 307"/>
                <a:gd name="T8" fmla="*/ 2147483647 w 159"/>
                <a:gd name="T9" fmla="*/ 2147483647 h 307"/>
                <a:gd name="T10" fmla="*/ 2147483647 w 159"/>
                <a:gd name="T11" fmla="*/ 2147483647 h 307"/>
                <a:gd name="T12" fmla="*/ 2147483647 w 159"/>
                <a:gd name="T13" fmla="*/ 2147483647 h 307"/>
                <a:gd name="T14" fmla="*/ 2147483647 w 159"/>
                <a:gd name="T15" fmla="*/ 2147483647 h 307"/>
                <a:gd name="T16" fmla="*/ 2147483647 w 159"/>
                <a:gd name="T17" fmla="*/ 2147483647 h 307"/>
                <a:gd name="T18" fmla="*/ 2147483647 w 159"/>
                <a:gd name="T19" fmla="*/ 2147483647 h 307"/>
                <a:gd name="T20" fmla="*/ 2147483647 w 159"/>
                <a:gd name="T21" fmla="*/ 2147483647 h 307"/>
                <a:gd name="T22" fmla="*/ 2147483647 w 159"/>
                <a:gd name="T23" fmla="*/ 2147483647 h 307"/>
                <a:gd name="T24" fmla="*/ 2147483647 w 159"/>
                <a:gd name="T25" fmla="*/ 2147483647 h 307"/>
                <a:gd name="T26" fmla="*/ 2147483647 w 159"/>
                <a:gd name="T27" fmla="*/ 2147483647 h 307"/>
                <a:gd name="T28" fmla="*/ 2147483647 w 159"/>
                <a:gd name="T29" fmla="*/ 2147483647 h 307"/>
                <a:gd name="T30" fmla="*/ 2147483647 w 159"/>
                <a:gd name="T31" fmla="*/ 2147483647 h 307"/>
                <a:gd name="T32" fmla="*/ 2147483647 w 159"/>
                <a:gd name="T33" fmla="*/ 2147483647 h 307"/>
                <a:gd name="T34" fmla="*/ 2147483647 w 159"/>
                <a:gd name="T35" fmla="*/ 2147483647 h 307"/>
                <a:gd name="T36" fmla="*/ 2147483647 w 159"/>
                <a:gd name="T37" fmla="*/ 2147483647 h 307"/>
                <a:gd name="T38" fmla="*/ 2147483647 w 159"/>
                <a:gd name="T39" fmla="*/ 2147483647 h 307"/>
                <a:gd name="T40" fmla="*/ 2147483647 w 159"/>
                <a:gd name="T41" fmla="*/ 2147483647 h 307"/>
                <a:gd name="T42" fmla="*/ 2147483647 w 159"/>
                <a:gd name="T43" fmla="*/ 2147483647 h 307"/>
                <a:gd name="T44" fmla="*/ 2147483647 w 159"/>
                <a:gd name="T45" fmla="*/ 2147483647 h 307"/>
                <a:gd name="T46" fmla="*/ 2147483647 w 159"/>
                <a:gd name="T47" fmla="*/ 2147483647 h 307"/>
                <a:gd name="T48" fmla="*/ 2147483647 w 159"/>
                <a:gd name="T49" fmla="*/ 2147483647 h 307"/>
                <a:gd name="T50" fmla="*/ 2147483647 w 159"/>
                <a:gd name="T51" fmla="*/ 2147483647 h 307"/>
                <a:gd name="T52" fmla="*/ 2147483647 w 159"/>
                <a:gd name="T53" fmla="*/ 2147483647 h 307"/>
                <a:gd name="T54" fmla="*/ 2147483647 w 159"/>
                <a:gd name="T55" fmla="*/ 2147483647 h 307"/>
                <a:gd name="T56" fmla="*/ 2147483647 w 159"/>
                <a:gd name="T57" fmla="*/ 2147483647 h 307"/>
                <a:gd name="T58" fmla="*/ 2147483647 w 159"/>
                <a:gd name="T59" fmla="*/ 2147483647 h 307"/>
                <a:gd name="T60" fmla="*/ 2147483647 w 159"/>
                <a:gd name="T61" fmla="*/ 2147483647 h 307"/>
                <a:gd name="T62" fmla="*/ 2147483647 w 159"/>
                <a:gd name="T63" fmla="*/ 2147483647 h 307"/>
                <a:gd name="T64" fmla="*/ 2147483647 w 159"/>
                <a:gd name="T65" fmla="*/ 2147483647 h 307"/>
                <a:gd name="T66" fmla="*/ 2147483647 w 159"/>
                <a:gd name="T67" fmla="*/ 2147483647 h 307"/>
                <a:gd name="T68" fmla="*/ 0 w 159"/>
                <a:gd name="T69" fmla="*/ 2147483647 h 307"/>
                <a:gd name="T70" fmla="*/ 2147483647 w 159"/>
                <a:gd name="T71" fmla="*/ 2147483647 h 307"/>
                <a:gd name="T72" fmla="*/ 2147483647 w 159"/>
                <a:gd name="T73" fmla="*/ 2147483647 h 307"/>
                <a:gd name="T74" fmla="*/ 2147483647 w 159"/>
                <a:gd name="T75" fmla="*/ 2147483647 h 307"/>
                <a:gd name="T76" fmla="*/ 2147483647 w 159"/>
                <a:gd name="T77" fmla="*/ 0 h 307"/>
                <a:gd name="T78" fmla="*/ 2147483647 w 159"/>
                <a:gd name="T79" fmla="*/ 2147483647 h 307"/>
                <a:gd name="T80" fmla="*/ 2147483647 w 159"/>
                <a:gd name="T81" fmla="*/ 2147483647 h 307"/>
                <a:gd name="T82" fmla="*/ 2147483647 w 159"/>
                <a:gd name="T83" fmla="*/ 2147483647 h 307"/>
                <a:gd name="T84" fmla="*/ 2147483647 w 159"/>
                <a:gd name="T85" fmla="*/ 2147483647 h 307"/>
                <a:gd name="T86" fmla="*/ 2147483647 w 159"/>
                <a:gd name="T87" fmla="*/ 2147483647 h 30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9"/>
                <a:gd name="T133" fmla="*/ 0 h 307"/>
                <a:gd name="T134" fmla="*/ 159 w 159"/>
                <a:gd name="T135" fmla="*/ 307 h 30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9" h="307">
                  <a:moveTo>
                    <a:pt x="109" y="38"/>
                  </a:moveTo>
                  <a:lnTo>
                    <a:pt x="88" y="55"/>
                  </a:lnTo>
                  <a:lnTo>
                    <a:pt x="77" y="75"/>
                  </a:lnTo>
                  <a:lnTo>
                    <a:pt x="75" y="90"/>
                  </a:lnTo>
                  <a:lnTo>
                    <a:pt x="92" y="111"/>
                  </a:lnTo>
                  <a:lnTo>
                    <a:pt x="113" y="139"/>
                  </a:lnTo>
                  <a:lnTo>
                    <a:pt x="131" y="151"/>
                  </a:lnTo>
                  <a:lnTo>
                    <a:pt x="145" y="168"/>
                  </a:lnTo>
                  <a:lnTo>
                    <a:pt x="158" y="206"/>
                  </a:lnTo>
                  <a:lnTo>
                    <a:pt x="159" y="243"/>
                  </a:lnTo>
                  <a:lnTo>
                    <a:pt x="145" y="257"/>
                  </a:lnTo>
                  <a:lnTo>
                    <a:pt x="125" y="270"/>
                  </a:lnTo>
                  <a:lnTo>
                    <a:pt x="112" y="287"/>
                  </a:lnTo>
                  <a:lnTo>
                    <a:pt x="90" y="307"/>
                  </a:lnTo>
                  <a:lnTo>
                    <a:pt x="83" y="294"/>
                  </a:lnTo>
                  <a:lnTo>
                    <a:pt x="87" y="279"/>
                  </a:lnTo>
                  <a:lnTo>
                    <a:pt x="72" y="268"/>
                  </a:lnTo>
                  <a:lnTo>
                    <a:pt x="88" y="259"/>
                  </a:lnTo>
                  <a:lnTo>
                    <a:pt x="107" y="258"/>
                  </a:lnTo>
                  <a:lnTo>
                    <a:pt x="98" y="245"/>
                  </a:lnTo>
                  <a:lnTo>
                    <a:pt x="127" y="229"/>
                  </a:lnTo>
                  <a:lnTo>
                    <a:pt x="126" y="204"/>
                  </a:lnTo>
                  <a:lnTo>
                    <a:pt x="120" y="190"/>
                  </a:lnTo>
                  <a:lnTo>
                    <a:pt x="121" y="170"/>
                  </a:lnTo>
                  <a:lnTo>
                    <a:pt x="115" y="155"/>
                  </a:lnTo>
                  <a:lnTo>
                    <a:pt x="99" y="141"/>
                  </a:lnTo>
                  <a:lnTo>
                    <a:pt x="85" y="122"/>
                  </a:lnTo>
                  <a:lnTo>
                    <a:pt x="66" y="98"/>
                  </a:lnTo>
                  <a:lnTo>
                    <a:pt x="42" y="85"/>
                  </a:lnTo>
                  <a:lnTo>
                    <a:pt x="46" y="78"/>
                  </a:lnTo>
                  <a:lnTo>
                    <a:pt x="57" y="72"/>
                  </a:lnTo>
                  <a:lnTo>
                    <a:pt x="47" y="54"/>
                  </a:lnTo>
                  <a:lnTo>
                    <a:pt x="25" y="54"/>
                  </a:lnTo>
                  <a:lnTo>
                    <a:pt x="13" y="35"/>
                  </a:lnTo>
                  <a:lnTo>
                    <a:pt x="0" y="19"/>
                  </a:lnTo>
                  <a:lnTo>
                    <a:pt x="8" y="14"/>
                  </a:lnTo>
                  <a:lnTo>
                    <a:pt x="23" y="14"/>
                  </a:lnTo>
                  <a:lnTo>
                    <a:pt x="39" y="11"/>
                  </a:lnTo>
                  <a:lnTo>
                    <a:pt x="53" y="0"/>
                  </a:lnTo>
                  <a:lnTo>
                    <a:pt x="63" y="8"/>
                  </a:lnTo>
                  <a:lnTo>
                    <a:pt x="80" y="12"/>
                  </a:lnTo>
                  <a:lnTo>
                    <a:pt x="79" y="24"/>
                  </a:lnTo>
                  <a:lnTo>
                    <a:pt x="90" y="32"/>
                  </a:lnTo>
                  <a:lnTo>
                    <a:pt x="109" y="38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4" name="Freeform 216"/>
            <p:cNvSpPr>
              <a:spLocks/>
            </p:cNvSpPr>
            <p:nvPr/>
          </p:nvSpPr>
          <p:spPr bwMode="auto">
            <a:xfrm>
              <a:off x="5411788" y="3282950"/>
              <a:ext cx="300038" cy="211138"/>
            </a:xfrm>
            <a:custGeom>
              <a:avLst/>
              <a:gdLst>
                <a:gd name="T0" fmla="*/ 2147483647 w 189"/>
                <a:gd name="T1" fmla="*/ 2147483647 h 133"/>
                <a:gd name="T2" fmla="*/ 2147483647 w 189"/>
                <a:gd name="T3" fmla="*/ 2147483647 h 133"/>
                <a:gd name="T4" fmla="*/ 2147483647 w 189"/>
                <a:gd name="T5" fmla="*/ 2147483647 h 133"/>
                <a:gd name="T6" fmla="*/ 2147483647 w 189"/>
                <a:gd name="T7" fmla="*/ 2147483647 h 133"/>
                <a:gd name="T8" fmla="*/ 2147483647 w 189"/>
                <a:gd name="T9" fmla="*/ 2147483647 h 133"/>
                <a:gd name="T10" fmla="*/ 2147483647 w 189"/>
                <a:gd name="T11" fmla="*/ 2147483647 h 133"/>
                <a:gd name="T12" fmla="*/ 2147483647 w 189"/>
                <a:gd name="T13" fmla="*/ 2147483647 h 133"/>
                <a:gd name="T14" fmla="*/ 2147483647 w 189"/>
                <a:gd name="T15" fmla="*/ 2147483647 h 133"/>
                <a:gd name="T16" fmla="*/ 2147483647 w 189"/>
                <a:gd name="T17" fmla="*/ 2147483647 h 133"/>
                <a:gd name="T18" fmla="*/ 2147483647 w 189"/>
                <a:gd name="T19" fmla="*/ 2147483647 h 133"/>
                <a:gd name="T20" fmla="*/ 2147483647 w 189"/>
                <a:gd name="T21" fmla="*/ 2147483647 h 133"/>
                <a:gd name="T22" fmla="*/ 2147483647 w 189"/>
                <a:gd name="T23" fmla="*/ 2147483647 h 133"/>
                <a:gd name="T24" fmla="*/ 2147483647 w 189"/>
                <a:gd name="T25" fmla="*/ 2147483647 h 133"/>
                <a:gd name="T26" fmla="*/ 2147483647 w 189"/>
                <a:gd name="T27" fmla="*/ 2147483647 h 133"/>
                <a:gd name="T28" fmla="*/ 2147483647 w 189"/>
                <a:gd name="T29" fmla="*/ 2147483647 h 133"/>
                <a:gd name="T30" fmla="*/ 2147483647 w 189"/>
                <a:gd name="T31" fmla="*/ 2147483647 h 133"/>
                <a:gd name="T32" fmla="*/ 2147483647 w 189"/>
                <a:gd name="T33" fmla="*/ 2147483647 h 133"/>
                <a:gd name="T34" fmla="*/ 2147483647 w 189"/>
                <a:gd name="T35" fmla="*/ 2147483647 h 133"/>
                <a:gd name="T36" fmla="*/ 2147483647 w 189"/>
                <a:gd name="T37" fmla="*/ 2147483647 h 133"/>
                <a:gd name="T38" fmla="*/ 2147483647 w 189"/>
                <a:gd name="T39" fmla="*/ 2147483647 h 133"/>
                <a:gd name="T40" fmla="*/ 2147483647 w 189"/>
                <a:gd name="T41" fmla="*/ 2147483647 h 133"/>
                <a:gd name="T42" fmla="*/ 2147483647 w 189"/>
                <a:gd name="T43" fmla="*/ 2147483647 h 133"/>
                <a:gd name="T44" fmla="*/ 2147483647 w 189"/>
                <a:gd name="T45" fmla="*/ 2147483647 h 133"/>
                <a:gd name="T46" fmla="*/ 0 w 189"/>
                <a:gd name="T47" fmla="*/ 2147483647 h 133"/>
                <a:gd name="T48" fmla="*/ 2147483647 w 189"/>
                <a:gd name="T49" fmla="*/ 2147483647 h 133"/>
                <a:gd name="T50" fmla="*/ 2147483647 w 189"/>
                <a:gd name="T51" fmla="*/ 2147483647 h 133"/>
                <a:gd name="T52" fmla="*/ 2147483647 w 189"/>
                <a:gd name="T53" fmla="*/ 2147483647 h 133"/>
                <a:gd name="T54" fmla="*/ 2147483647 w 189"/>
                <a:gd name="T55" fmla="*/ 2147483647 h 133"/>
                <a:gd name="T56" fmla="*/ 2147483647 w 189"/>
                <a:gd name="T57" fmla="*/ 2147483647 h 133"/>
                <a:gd name="T58" fmla="*/ 2147483647 w 189"/>
                <a:gd name="T59" fmla="*/ 2147483647 h 133"/>
                <a:gd name="T60" fmla="*/ 2147483647 w 189"/>
                <a:gd name="T61" fmla="*/ 2147483647 h 133"/>
                <a:gd name="T62" fmla="*/ 2147483647 w 189"/>
                <a:gd name="T63" fmla="*/ 2147483647 h 133"/>
                <a:gd name="T64" fmla="*/ 2147483647 w 189"/>
                <a:gd name="T65" fmla="*/ 2147483647 h 133"/>
                <a:gd name="T66" fmla="*/ 2147483647 w 189"/>
                <a:gd name="T67" fmla="*/ 2147483647 h 133"/>
                <a:gd name="T68" fmla="*/ 2147483647 w 189"/>
                <a:gd name="T69" fmla="*/ 2147483647 h 133"/>
                <a:gd name="T70" fmla="*/ 2147483647 w 189"/>
                <a:gd name="T71" fmla="*/ 2147483647 h 133"/>
                <a:gd name="T72" fmla="*/ 2147483647 w 189"/>
                <a:gd name="T73" fmla="*/ 2147483647 h 133"/>
                <a:gd name="T74" fmla="*/ 2147483647 w 189"/>
                <a:gd name="T75" fmla="*/ 2147483647 h 133"/>
                <a:gd name="T76" fmla="*/ 2147483647 w 189"/>
                <a:gd name="T77" fmla="*/ 2147483647 h 133"/>
                <a:gd name="T78" fmla="*/ 2147483647 w 189"/>
                <a:gd name="T79" fmla="*/ 2147483647 h 133"/>
                <a:gd name="T80" fmla="*/ 2147483647 w 189"/>
                <a:gd name="T81" fmla="*/ 2147483647 h 133"/>
                <a:gd name="T82" fmla="*/ 2147483647 w 189"/>
                <a:gd name="T83" fmla="*/ 0 h 133"/>
                <a:gd name="T84" fmla="*/ 2147483647 w 189"/>
                <a:gd name="T85" fmla="*/ 2147483647 h 133"/>
                <a:gd name="T86" fmla="*/ 2147483647 w 189"/>
                <a:gd name="T87" fmla="*/ 2147483647 h 13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9"/>
                <a:gd name="T133" fmla="*/ 0 h 133"/>
                <a:gd name="T134" fmla="*/ 189 w 189"/>
                <a:gd name="T135" fmla="*/ 133 h 13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9" h="133">
                  <a:moveTo>
                    <a:pt x="189" y="49"/>
                  </a:moveTo>
                  <a:lnTo>
                    <a:pt x="177" y="54"/>
                  </a:lnTo>
                  <a:lnTo>
                    <a:pt x="174" y="63"/>
                  </a:lnTo>
                  <a:lnTo>
                    <a:pt x="174" y="70"/>
                  </a:lnTo>
                  <a:lnTo>
                    <a:pt x="156" y="79"/>
                  </a:lnTo>
                  <a:lnTo>
                    <a:pt x="128" y="89"/>
                  </a:lnTo>
                  <a:lnTo>
                    <a:pt x="112" y="103"/>
                  </a:lnTo>
                  <a:lnTo>
                    <a:pt x="104" y="105"/>
                  </a:lnTo>
                  <a:lnTo>
                    <a:pt x="99" y="103"/>
                  </a:lnTo>
                  <a:lnTo>
                    <a:pt x="89" y="112"/>
                  </a:lnTo>
                  <a:lnTo>
                    <a:pt x="77" y="116"/>
                  </a:lnTo>
                  <a:lnTo>
                    <a:pt x="62" y="117"/>
                  </a:lnTo>
                  <a:lnTo>
                    <a:pt x="57" y="118"/>
                  </a:lnTo>
                  <a:lnTo>
                    <a:pt x="53" y="124"/>
                  </a:lnTo>
                  <a:lnTo>
                    <a:pt x="49" y="125"/>
                  </a:lnTo>
                  <a:lnTo>
                    <a:pt x="46" y="131"/>
                  </a:lnTo>
                  <a:lnTo>
                    <a:pt x="37" y="130"/>
                  </a:lnTo>
                  <a:lnTo>
                    <a:pt x="32" y="133"/>
                  </a:lnTo>
                  <a:lnTo>
                    <a:pt x="19" y="132"/>
                  </a:lnTo>
                  <a:lnTo>
                    <a:pt x="14" y="120"/>
                  </a:lnTo>
                  <a:lnTo>
                    <a:pt x="14" y="108"/>
                  </a:lnTo>
                  <a:lnTo>
                    <a:pt x="10" y="102"/>
                  </a:lnTo>
                  <a:lnTo>
                    <a:pt x="6" y="87"/>
                  </a:lnTo>
                  <a:lnTo>
                    <a:pt x="0" y="78"/>
                  </a:lnTo>
                  <a:lnTo>
                    <a:pt x="4" y="77"/>
                  </a:lnTo>
                  <a:lnTo>
                    <a:pt x="2" y="68"/>
                  </a:lnTo>
                  <a:lnTo>
                    <a:pt x="4" y="64"/>
                  </a:lnTo>
                  <a:lnTo>
                    <a:pt x="2" y="55"/>
                  </a:lnTo>
                  <a:lnTo>
                    <a:pt x="10" y="48"/>
                  </a:lnTo>
                  <a:lnTo>
                    <a:pt x="8" y="39"/>
                  </a:lnTo>
                  <a:lnTo>
                    <a:pt x="12" y="29"/>
                  </a:lnTo>
                  <a:lnTo>
                    <a:pt x="20" y="35"/>
                  </a:lnTo>
                  <a:lnTo>
                    <a:pt x="24" y="33"/>
                  </a:lnTo>
                  <a:lnTo>
                    <a:pt x="45" y="32"/>
                  </a:lnTo>
                  <a:lnTo>
                    <a:pt x="49" y="34"/>
                  </a:lnTo>
                  <a:lnTo>
                    <a:pt x="66" y="36"/>
                  </a:lnTo>
                  <a:lnTo>
                    <a:pt x="73" y="35"/>
                  </a:lnTo>
                  <a:lnTo>
                    <a:pt x="78" y="42"/>
                  </a:lnTo>
                  <a:lnTo>
                    <a:pt x="86" y="39"/>
                  </a:lnTo>
                  <a:lnTo>
                    <a:pt x="98" y="17"/>
                  </a:lnTo>
                  <a:lnTo>
                    <a:pt x="114" y="8"/>
                  </a:lnTo>
                  <a:lnTo>
                    <a:pt x="166" y="0"/>
                  </a:lnTo>
                  <a:lnTo>
                    <a:pt x="182" y="34"/>
                  </a:lnTo>
                  <a:lnTo>
                    <a:pt x="189" y="4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5" name="Freeform 217"/>
            <p:cNvSpPr>
              <a:spLocks/>
            </p:cNvSpPr>
            <p:nvPr/>
          </p:nvSpPr>
          <p:spPr bwMode="auto">
            <a:xfrm>
              <a:off x="4640263" y="4637088"/>
              <a:ext cx="468313" cy="419100"/>
            </a:xfrm>
            <a:custGeom>
              <a:avLst/>
              <a:gdLst>
                <a:gd name="T0" fmla="*/ 2147483647 w 295"/>
                <a:gd name="T1" fmla="*/ 2147483647 h 264"/>
                <a:gd name="T2" fmla="*/ 2147483647 w 295"/>
                <a:gd name="T3" fmla="*/ 2147483647 h 264"/>
                <a:gd name="T4" fmla="*/ 2147483647 w 295"/>
                <a:gd name="T5" fmla="*/ 2147483647 h 264"/>
                <a:gd name="T6" fmla="*/ 2147483647 w 295"/>
                <a:gd name="T7" fmla="*/ 2147483647 h 264"/>
                <a:gd name="T8" fmla="*/ 2147483647 w 295"/>
                <a:gd name="T9" fmla="*/ 2147483647 h 264"/>
                <a:gd name="T10" fmla="*/ 2147483647 w 295"/>
                <a:gd name="T11" fmla="*/ 2147483647 h 264"/>
                <a:gd name="T12" fmla="*/ 2147483647 w 295"/>
                <a:gd name="T13" fmla="*/ 2147483647 h 264"/>
                <a:gd name="T14" fmla="*/ 2147483647 w 295"/>
                <a:gd name="T15" fmla="*/ 2147483647 h 264"/>
                <a:gd name="T16" fmla="*/ 2147483647 w 295"/>
                <a:gd name="T17" fmla="*/ 2147483647 h 264"/>
                <a:gd name="T18" fmla="*/ 2147483647 w 295"/>
                <a:gd name="T19" fmla="*/ 2147483647 h 264"/>
                <a:gd name="T20" fmla="*/ 2147483647 w 295"/>
                <a:gd name="T21" fmla="*/ 2147483647 h 264"/>
                <a:gd name="T22" fmla="*/ 2147483647 w 295"/>
                <a:gd name="T23" fmla="*/ 2147483647 h 264"/>
                <a:gd name="T24" fmla="*/ 2147483647 w 295"/>
                <a:gd name="T25" fmla="*/ 2147483647 h 264"/>
                <a:gd name="T26" fmla="*/ 2147483647 w 295"/>
                <a:gd name="T27" fmla="*/ 2147483647 h 264"/>
                <a:gd name="T28" fmla="*/ 2147483647 w 295"/>
                <a:gd name="T29" fmla="*/ 2147483647 h 264"/>
                <a:gd name="T30" fmla="*/ 2147483647 w 295"/>
                <a:gd name="T31" fmla="*/ 2147483647 h 264"/>
                <a:gd name="T32" fmla="*/ 2147483647 w 295"/>
                <a:gd name="T33" fmla="*/ 2147483647 h 264"/>
                <a:gd name="T34" fmla="*/ 2147483647 w 295"/>
                <a:gd name="T35" fmla="*/ 2147483647 h 264"/>
                <a:gd name="T36" fmla="*/ 2147483647 w 295"/>
                <a:gd name="T37" fmla="*/ 2147483647 h 264"/>
                <a:gd name="T38" fmla="*/ 2147483647 w 295"/>
                <a:gd name="T39" fmla="*/ 2147483647 h 264"/>
                <a:gd name="T40" fmla="*/ 2147483647 w 295"/>
                <a:gd name="T41" fmla="*/ 2147483647 h 264"/>
                <a:gd name="T42" fmla="*/ 2147483647 w 295"/>
                <a:gd name="T43" fmla="*/ 2147483647 h 264"/>
                <a:gd name="T44" fmla="*/ 2147483647 w 295"/>
                <a:gd name="T45" fmla="*/ 2147483647 h 264"/>
                <a:gd name="T46" fmla="*/ 2147483647 w 295"/>
                <a:gd name="T47" fmla="*/ 2147483647 h 264"/>
                <a:gd name="T48" fmla="*/ 2147483647 w 295"/>
                <a:gd name="T49" fmla="*/ 2147483647 h 264"/>
                <a:gd name="T50" fmla="*/ 2147483647 w 295"/>
                <a:gd name="T51" fmla="*/ 2147483647 h 264"/>
                <a:gd name="T52" fmla="*/ 2147483647 w 295"/>
                <a:gd name="T53" fmla="*/ 2147483647 h 264"/>
                <a:gd name="T54" fmla="*/ 2147483647 w 295"/>
                <a:gd name="T55" fmla="*/ 2147483647 h 264"/>
                <a:gd name="T56" fmla="*/ 2147483647 w 295"/>
                <a:gd name="T57" fmla="*/ 2147483647 h 264"/>
                <a:gd name="T58" fmla="*/ 2147483647 w 295"/>
                <a:gd name="T59" fmla="*/ 2147483647 h 264"/>
                <a:gd name="T60" fmla="*/ 2147483647 w 295"/>
                <a:gd name="T61" fmla="*/ 2147483647 h 264"/>
                <a:gd name="T62" fmla="*/ 2147483647 w 295"/>
                <a:gd name="T63" fmla="*/ 2147483647 h 264"/>
                <a:gd name="T64" fmla="*/ 2147483647 w 295"/>
                <a:gd name="T65" fmla="*/ 2147483647 h 264"/>
                <a:gd name="T66" fmla="*/ 2147483647 w 295"/>
                <a:gd name="T67" fmla="*/ 2147483647 h 264"/>
                <a:gd name="T68" fmla="*/ 2147483647 w 295"/>
                <a:gd name="T69" fmla="*/ 2147483647 h 264"/>
                <a:gd name="T70" fmla="*/ 2147483647 w 295"/>
                <a:gd name="T71" fmla="*/ 2147483647 h 264"/>
                <a:gd name="T72" fmla="*/ 2147483647 w 295"/>
                <a:gd name="T73" fmla="*/ 2147483647 h 264"/>
                <a:gd name="T74" fmla="*/ 2147483647 w 295"/>
                <a:gd name="T75" fmla="*/ 2147483647 h 264"/>
                <a:gd name="T76" fmla="*/ 2147483647 w 295"/>
                <a:gd name="T77" fmla="*/ 2147483647 h 264"/>
                <a:gd name="T78" fmla="*/ 2147483647 w 295"/>
                <a:gd name="T79" fmla="*/ 2147483647 h 264"/>
                <a:gd name="T80" fmla="*/ 2147483647 w 295"/>
                <a:gd name="T81" fmla="*/ 2147483647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95"/>
                <a:gd name="T124" fmla="*/ 0 h 264"/>
                <a:gd name="T125" fmla="*/ 295 w 295"/>
                <a:gd name="T126" fmla="*/ 264 h 2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95" h="264">
                  <a:moveTo>
                    <a:pt x="268" y="149"/>
                  </a:moveTo>
                  <a:lnTo>
                    <a:pt x="264" y="152"/>
                  </a:lnTo>
                  <a:lnTo>
                    <a:pt x="256" y="163"/>
                  </a:lnTo>
                  <a:lnTo>
                    <a:pt x="250" y="173"/>
                  </a:lnTo>
                  <a:lnTo>
                    <a:pt x="239" y="188"/>
                  </a:lnTo>
                  <a:lnTo>
                    <a:pt x="217" y="210"/>
                  </a:lnTo>
                  <a:lnTo>
                    <a:pt x="204" y="222"/>
                  </a:lnTo>
                  <a:lnTo>
                    <a:pt x="190" y="232"/>
                  </a:lnTo>
                  <a:lnTo>
                    <a:pt x="171" y="240"/>
                  </a:lnTo>
                  <a:lnTo>
                    <a:pt x="162" y="241"/>
                  </a:lnTo>
                  <a:lnTo>
                    <a:pt x="159" y="246"/>
                  </a:lnTo>
                  <a:lnTo>
                    <a:pt x="149" y="243"/>
                  </a:lnTo>
                  <a:lnTo>
                    <a:pt x="140" y="247"/>
                  </a:lnTo>
                  <a:lnTo>
                    <a:pt x="121" y="243"/>
                  </a:lnTo>
                  <a:lnTo>
                    <a:pt x="111" y="246"/>
                  </a:lnTo>
                  <a:lnTo>
                    <a:pt x="104" y="245"/>
                  </a:lnTo>
                  <a:lnTo>
                    <a:pt x="85" y="253"/>
                  </a:lnTo>
                  <a:lnTo>
                    <a:pt x="70" y="256"/>
                  </a:lnTo>
                  <a:lnTo>
                    <a:pt x="59" y="264"/>
                  </a:lnTo>
                  <a:lnTo>
                    <a:pt x="51" y="264"/>
                  </a:lnTo>
                  <a:lnTo>
                    <a:pt x="44" y="257"/>
                  </a:lnTo>
                  <a:lnTo>
                    <a:pt x="38" y="257"/>
                  </a:lnTo>
                  <a:lnTo>
                    <a:pt x="31" y="247"/>
                  </a:lnTo>
                  <a:lnTo>
                    <a:pt x="30" y="250"/>
                  </a:lnTo>
                  <a:lnTo>
                    <a:pt x="28" y="245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30" y="215"/>
                  </a:lnTo>
                  <a:lnTo>
                    <a:pt x="30" y="199"/>
                  </a:lnTo>
                  <a:lnTo>
                    <a:pt x="20" y="180"/>
                  </a:lnTo>
                  <a:lnTo>
                    <a:pt x="12" y="162"/>
                  </a:lnTo>
                  <a:lnTo>
                    <a:pt x="0" y="135"/>
                  </a:lnTo>
                  <a:lnTo>
                    <a:pt x="9" y="125"/>
                  </a:lnTo>
                  <a:lnTo>
                    <a:pt x="16" y="131"/>
                  </a:lnTo>
                  <a:lnTo>
                    <a:pt x="19" y="139"/>
                  </a:lnTo>
                  <a:lnTo>
                    <a:pt x="27" y="141"/>
                  </a:lnTo>
                  <a:lnTo>
                    <a:pt x="38" y="145"/>
                  </a:lnTo>
                  <a:lnTo>
                    <a:pt x="47" y="143"/>
                  </a:lnTo>
                  <a:lnTo>
                    <a:pt x="63" y="133"/>
                  </a:lnTo>
                  <a:lnTo>
                    <a:pt x="67" y="56"/>
                  </a:lnTo>
                  <a:lnTo>
                    <a:pt x="71" y="59"/>
                  </a:lnTo>
                  <a:lnTo>
                    <a:pt x="81" y="79"/>
                  </a:lnTo>
                  <a:lnTo>
                    <a:pt x="79" y="91"/>
                  </a:lnTo>
                  <a:lnTo>
                    <a:pt x="83" y="99"/>
                  </a:lnTo>
                  <a:lnTo>
                    <a:pt x="95" y="97"/>
                  </a:lnTo>
                  <a:lnTo>
                    <a:pt x="105" y="87"/>
                  </a:lnTo>
                  <a:lnTo>
                    <a:pt x="113" y="81"/>
                  </a:lnTo>
                  <a:lnTo>
                    <a:pt x="118" y="71"/>
                  </a:lnTo>
                  <a:lnTo>
                    <a:pt x="127" y="66"/>
                  </a:lnTo>
                  <a:lnTo>
                    <a:pt x="135" y="69"/>
                  </a:lnTo>
                  <a:lnTo>
                    <a:pt x="143" y="75"/>
                  </a:lnTo>
                  <a:lnTo>
                    <a:pt x="157" y="76"/>
                  </a:lnTo>
                  <a:lnTo>
                    <a:pt x="169" y="71"/>
                  </a:lnTo>
                  <a:lnTo>
                    <a:pt x="171" y="64"/>
                  </a:lnTo>
                  <a:lnTo>
                    <a:pt x="175" y="54"/>
                  </a:lnTo>
                  <a:lnTo>
                    <a:pt x="185" y="53"/>
                  </a:lnTo>
                  <a:lnTo>
                    <a:pt x="191" y="45"/>
                  </a:lnTo>
                  <a:lnTo>
                    <a:pt x="197" y="31"/>
                  </a:lnTo>
                  <a:lnTo>
                    <a:pt x="214" y="16"/>
                  </a:lnTo>
                  <a:lnTo>
                    <a:pt x="240" y="0"/>
                  </a:lnTo>
                  <a:lnTo>
                    <a:pt x="248" y="1"/>
                  </a:lnTo>
                  <a:lnTo>
                    <a:pt x="256" y="4"/>
                  </a:lnTo>
                  <a:lnTo>
                    <a:pt x="262" y="2"/>
                  </a:lnTo>
                  <a:lnTo>
                    <a:pt x="272" y="4"/>
                  </a:lnTo>
                  <a:lnTo>
                    <a:pt x="279" y="33"/>
                  </a:lnTo>
                  <a:lnTo>
                    <a:pt x="282" y="48"/>
                  </a:lnTo>
                  <a:lnTo>
                    <a:pt x="278" y="71"/>
                  </a:lnTo>
                  <a:lnTo>
                    <a:pt x="279" y="78"/>
                  </a:lnTo>
                  <a:lnTo>
                    <a:pt x="270" y="74"/>
                  </a:lnTo>
                  <a:lnTo>
                    <a:pt x="265" y="76"/>
                  </a:lnTo>
                  <a:lnTo>
                    <a:pt x="263" y="82"/>
                  </a:lnTo>
                  <a:lnTo>
                    <a:pt x="257" y="90"/>
                  </a:lnTo>
                  <a:lnTo>
                    <a:pt x="257" y="97"/>
                  </a:lnTo>
                  <a:lnTo>
                    <a:pt x="267" y="108"/>
                  </a:lnTo>
                  <a:lnTo>
                    <a:pt x="277" y="106"/>
                  </a:lnTo>
                  <a:lnTo>
                    <a:pt x="281" y="97"/>
                  </a:lnTo>
                  <a:lnTo>
                    <a:pt x="295" y="97"/>
                  </a:lnTo>
                  <a:lnTo>
                    <a:pt x="289" y="112"/>
                  </a:lnTo>
                  <a:lnTo>
                    <a:pt x="286" y="129"/>
                  </a:lnTo>
                  <a:lnTo>
                    <a:pt x="281" y="139"/>
                  </a:lnTo>
                  <a:lnTo>
                    <a:pt x="268" y="149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6" name="Freeform 218"/>
            <p:cNvSpPr>
              <a:spLocks/>
            </p:cNvSpPr>
            <p:nvPr/>
          </p:nvSpPr>
          <p:spPr bwMode="auto">
            <a:xfrm>
              <a:off x="4937125" y="4854575"/>
              <a:ext cx="66675" cy="65088"/>
            </a:xfrm>
            <a:custGeom>
              <a:avLst/>
              <a:gdLst>
                <a:gd name="T0" fmla="*/ 2147483647 w 42"/>
                <a:gd name="T1" fmla="*/ 2147483647 h 41"/>
                <a:gd name="T2" fmla="*/ 2147483647 w 42"/>
                <a:gd name="T3" fmla="*/ 0 h 41"/>
                <a:gd name="T4" fmla="*/ 2147483647 w 42"/>
                <a:gd name="T5" fmla="*/ 2147483647 h 41"/>
                <a:gd name="T6" fmla="*/ 2147483647 w 42"/>
                <a:gd name="T7" fmla="*/ 2147483647 h 41"/>
                <a:gd name="T8" fmla="*/ 0 w 42"/>
                <a:gd name="T9" fmla="*/ 2147483647 h 41"/>
                <a:gd name="T10" fmla="*/ 2147483647 w 42"/>
                <a:gd name="T11" fmla="*/ 2147483647 h 41"/>
                <a:gd name="T12" fmla="*/ 2147483647 w 42"/>
                <a:gd name="T13" fmla="*/ 2147483647 h 41"/>
                <a:gd name="T14" fmla="*/ 2147483647 w 42"/>
                <a:gd name="T15" fmla="*/ 2147483647 h 41"/>
                <a:gd name="T16" fmla="*/ 2147483647 w 42"/>
                <a:gd name="T17" fmla="*/ 2147483647 h 41"/>
                <a:gd name="T18" fmla="*/ 2147483647 w 42"/>
                <a:gd name="T19" fmla="*/ 2147483647 h 41"/>
                <a:gd name="T20" fmla="*/ 2147483647 w 42"/>
                <a:gd name="T21" fmla="*/ 2147483647 h 41"/>
                <a:gd name="T22" fmla="*/ 2147483647 w 42"/>
                <a:gd name="T23" fmla="*/ 2147483647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41"/>
                <a:gd name="T38" fmla="*/ 42 w 42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41">
                  <a:moveTo>
                    <a:pt x="36" y="6"/>
                  </a:moveTo>
                  <a:lnTo>
                    <a:pt x="29" y="0"/>
                  </a:lnTo>
                  <a:lnTo>
                    <a:pt x="20" y="4"/>
                  </a:lnTo>
                  <a:lnTo>
                    <a:pt x="10" y="12"/>
                  </a:lnTo>
                  <a:lnTo>
                    <a:pt x="0" y="25"/>
                  </a:lnTo>
                  <a:lnTo>
                    <a:pt x="12" y="41"/>
                  </a:lnTo>
                  <a:lnTo>
                    <a:pt x="18" y="39"/>
                  </a:lnTo>
                  <a:lnTo>
                    <a:pt x="22" y="32"/>
                  </a:lnTo>
                  <a:lnTo>
                    <a:pt x="32" y="29"/>
                  </a:lnTo>
                  <a:lnTo>
                    <a:pt x="36" y="22"/>
                  </a:lnTo>
                  <a:lnTo>
                    <a:pt x="42" y="12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7" name="Freeform 219"/>
            <p:cNvSpPr>
              <a:spLocks/>
            </p:cNvSpPr>
            <p:nvPr/>
          </p:nvSpPr>
          <p:spPr bwMode="auto">
            <a:xfrm>
              <a:off x="4813300" y="4181475"/>
              <a:ext cx="341313" cy="320675"/>
            </a:xfrm>
            <a:custGeom>
              <a:avLst/>
              <a:gdLst>
                <a:gd name="T0" fmla="*/ 2147483647 w 215"/>
                <a:gd name="T1" fmla="*/ 2147483647 h 202"/>
                <a:gd name="T2" fmla="*/ 2147483647 w 215"/>
                <a:gd name="T3" fmla="*/ 2147483647 h 202"/>
                <a:gd name="T4" fmla="*/ 2147483647 w 215"/>
                <a:gd name="T5" fmla="*/ 2147483647 h 202"/>
                <a:gd name="T6" fmla="*/ 2147483647 w 215"/>
                <a:gd name="T7" fmla="*/ 2147483647 h 202"/>
                <a:gd name="T8" fmla="*/ 2147483647 w 215"/>
                <a:gd name="T9" fmla="*/ 2147483647 h 202"/>
                <a:gd name="T10" fmla="*/ 2147483647 w 215"/>
                <a:gd name="T11" fmla="*/ 2147483647 h 202"/>
                <a:gd name="T12" fmla="*/ 2147483647 w 215"/>
                <a:gd name="T13" fmla="*/ 2147483647 h 202"/>
                <a:gd name="T14" fmla="*/ 2147483647 w 215"/>
                <a:gd name="T15" fmla="*/ 2147483647 h 202"/>
                <a:gd name="T16" fmla="*/ 2147483647 w 215"/>
                <a:gd name="T17" fmla="*/ 2147483647 h 202"/>
                <a:gd name="T18" fmla="*/ 2147483647 w 215"/>
                <a:gd name="T19" fmla="*/ 2147483647 h 202"/>
                <a:gd name="T20" fmla="*/ 2147483647 w 215"/>
                <a:gd name="T21" fmla="*/ 2147483647 h 202"/>
                <a:gd name="T22" fmla="*/ 2147483647 w 215"/>
                <a:gd name="T23" fmla="*/ 2147483647 h 202"/>
                <a:gd name="T24" fmla="*/ 2147483647 w 215"/>
                <a:gd name="T25" fmla="*/ 2147483647 h 202"/>
                <a:gd name="T26" fmla="*/ 2147483647 w 215"/>
                <a:gd name="T27" fmla="*/ 2147483647 h 202"/>
                <a:gd name="T28" fmla="*/ 2147483647 w 215"/>
                <a:gd name="T29" fmla="*/ 2147483647 h 202"/>
                <a:gd name="T30" fmla="*/ 2147483647 w 215"/>
                <a:gd name="T31" fmla="*/ 2147483647 h 202"/>
                <a:gd name="T32" fmla="*/ 2147483647 w 215"/>
                <a:gd name="T33" fmla="*/ 2147483647 h 202"/>
                <a:gd name="T34" fmla="*/ 2147483647 w 215"/>
                <a:gd name="T35" fmla="*/ 2147483647 h 202"/>
                <a:gd name="T36" fmla="*/ 2147483647 w 215"/>
                <a:gd name="T37" fmla="*/ 2147483647 h 202"/>
                <a:gd name="T38" fmla="*/ 2147483647 w 215"/>
                <a:gd name="T39" fmla="*/ 2147483647 h 202"/>
                <a:gd name="T40" fmla="*/ 2147483647 w 215"/>
                <a:gd name="T41" fmla="*/ 2147483647 h 202"/>
                <a:gd name="T42" fmla="*/ 2147483647 w 215"/>
                <a:gd name="T43" fmla="*/ 2147483647 h 202"/>
                <a:gd name="T44" fmla="*/ 2147483647 w 215"/>
                <a:gd name="T45" fmla="*/ 2147483647 h 202"/>
                <a:gd name="T46" fmla="*/ 2147483647 w 215"/>
                <a:gd name="T47" fmla="*/ 2147483647 h 202"/>
                <a:gd name="T48" fmla="*/ 2147483647 w 215"/>
                <a:gd name="T49" fmla="*/ 2147483647 h 202"/>
                <a:gd name="T50" fmla="*/ 2147483647 w 215"/>
                <a:gd name="T51" fmla="*/ 2147483647 h 202"/>
                <a:gd name="T52" fmla="*/ 0 w 215"/>
                <a:gd name="T53" fmla="*/ 2147483647 h 202"/>
                <a:gd name="T54" fmla="*/ 2147483647 w 215"/>
                <a:gd name="T55" fmla="*/ 2147483647 h 202"/>
                <a:gd name="T56" fmla="*/ 2147483647 w 215"/>
                <a:gd name="T57" fmla="*/ 2147483647 h 202"/>
                <a:gd name="T58" fmla="*/ 2147483647 w 215"/>
                <a:gd name="T59" fmla="*/ 2147483647 h 202"/>
                <a:gd name="T60" fmla="*/ 2147483647 w 215"/>
                <a:gd name="T61" fmla="*/ 2147483647 h 202"/>
                <a:gd name="T62" fmla="*/ 2147483647 w 215"/>
                <a:gd name="T63" fmla="*/ 2147483647 h 202"/>
                <a:gd name="T64" fmla="*/ 2147483647 w 215"/>
                <a:gd name="T65" fmla="*/ 2147483647 h 202"/>
                <a:gd name="T66" fmla="*/ 2147483647 w 215"/>
                <a:gd name="T67" fmla="*/ 2147483647 h 202"/>
                <a:gd name="T68" fmla="*/ 2147483647 w 215"/>
                <a:gd name="T69" fmla="*/ 2147483647 h 202"/>
                <a:gd name="T70" fmla="*/ 2147483647 w 215"/>
                <a:gd name="T71" fmla="*/ 2147483647 h 202"/>
                <a:gd name="T72" fmla="*/ 2147483647 w 215"/>
                <a:gd name="T73" fmla="*/ 2147483647 h 202"/>
                <a:gd name="T74" fmla="*/ 2147483647 w 215"/>
                <a:gd name="T75" fmla="*/ 2147483647 h 202"/>
                <a:gd name="T76" fmla="*/ 2147483647 w 215"/>
                <a:gd name="T77" fmla="*/ 2147483647 h 202"/>
                <a:gd name="T78" fmla="*/ 2147483647 w 215"/>
                <a:gd name="T79" fmla="*/ 2147483647 h 202"/>
                <a:gd name="T80" fmla="*/ 2147483647 w 215"/>
                <a:gd name="T81" fmla="*/ 2147483647 h 202"/>
                <a:gd name="T82" fmla="*/ 2147483647 w 215"/>
                <a:gd name="T83" fmla="*/ 2147483647 h 202"/>
                <a:gd name="T84" fmla="*/ 2147483647 w 215"/>
                <a:gd name="T85" fmla="*/ 2147483647 h 202"/>
                <a:gd name="T86" fmla="*/ 2147483647 w 215"/>
                <a:gd name="T87" fmla="*/ 2147483647 h 202"/>
                <a:gd name="T88" fmla="*/ 2147483647 w 215"/>
                <a:gd name="T89" fmla="*/ 2147483647 h 202"/>
                <a:gd name="T90" fmla="*/ 2147483647 w 215"/>
                <a:gd name="T91" fmla="*/ 2147483647 h 202"/>
                <a:gd name="T92" fmla="*/ 2147483647 w 215"/>
                <a:gd name="T93" fmla="*/ 2147483647 h 202"/>
                <a:gd name="T94" fmla="*/ 2147483647 w 215"/>
                <a:gd name="T95" fmla="*/ 2147483647 h 202"/>
                <a:gd name="T96" fmla="*/ 2147483647 w 215"/>
                <a:gd name="T97" fmla="*/ 2147483647 h 202"/>
                <a:gd name="T98" fmla="*/ 2147483647 w 215"/>
                <a:gd name="T99" fmla="*/ 2147483647 h 202"/>
                <a:gd name="T100" fmla="*/ 2147483647 w 215"/>
                <a:gd name="T101" fmla="*/ 2147483647 h 202"/>
                <a:gd name="T102" fmla="*/ 2147483647 w 215"/>
                <a:gd name="T103" fmla="*/ 2147483647 h 202"/>
                <a:gd name="T104" fmla="*/ 2147483647 w 215"/>
                <a:gd name="T105" fmla="*/ 2147483647 h 202"/>
                <a:gd name="T106" fmla="*/ 2147483647 w 215"/>
                <a:gd name="T107" fmla="*/ 2147483647 h 202"/>
                <a:gd name="T108" fmla="*/ 2147483647 w 215"/>
                <a:gd name="T109" fmla="*/ 2147483647 h 202"/>
                <a:gd name="T110" fmla="*/ 2147483647 w 215"/>
                <a:gd name="T111" fmla="*/ 0 h 202"/>
                <a:gd name="T112" fmla="*/ 2147483647 w 215"/>
                <a:gd name="T113" fmla="*/ 2147483647 h 202"/>
                <a:gd name="T114" fmla="*/ 2147483647 w 215"/>
                <a:gd name="T115" fmla="*/ 2147483647 h 202"/>
                <a:gd name="T116" fmla="*/ 2147483647 w 215"/>
                <a:gd name="T117" fmla="*/ 2147483647 h 202"/>
                <a:gd name="T118" fmla="*/ 2147483647 w 215"/>
                <a:gd name="T119" fmla="*/ 2147483647 h 202"/>
                <a:gd name="T120" fmla="*/ 2147483647 w 215"/>
                <a:gd name="T121" fmla="*/ 2147483647 h 2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15"/>
                <a:gd name="T184" fmla="*/ 0 h 202"/>
                <a:gd name="T185" fmla="*/ 215 w 215"/>
                <a:gd name="T186" fmla="*/ 202 h 2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15" h="202">
                  <a:moveTo>
                    <a:pt x="202" y="20"/>
                  </a:moveTo>
                  <a:lnTo>
                    <a:pt x="211" y="30"/>
                  </a:lnTo>
                  <a:lnTo>
                    <a:pt x="215" y="47"/>
                  </a:lnTo>
                  <a:lnTo>
                    <a:pt x="211" y="53"/>
                  </a:lnTo>
                  <a:lnTo>
                    <a:pt x="207" y="70"/>
                  </a:lnTo>
                  <a:lnTo>
                    <a:pt x="210" y="87"/>
                  </a:lnTo>
                  <a:lnTo>
                    <a:pt x="204" y="94"/>
                  </a:lnTo>
                  <a:lnTo>
                    <a:pt x="198" y="113"/>
                  </a:lnTo>
                  <a:lnTo>
                    <a:pt x="208" y="119"/>
                  </a:lnTo>
                  <a:lnTo>
                    <a:pt x="152" y="136"/>
                  </a:lnTo>
                  <a:lnTo>
                    <a:pt x="153" y="151"/>
                  </a:lnTo>
                  <a:lnTo>
                    <a:pt x="139" y="154"/>
                  </a:lnTo>
                  <a:lnTo>
                    <a:pt x="128" y="162"/>
                  </a:lnTo>
                  <a:lnTo>
                    <a:pt x="126" y="169"/>
                  </a:lnTo>
                  <a:lnTo>
                    <a:pt x="119" y="171"/>
                  </a:lnTo>
                  <a:lnTo>
                    <a:pt x="103" y="188"/>
                  </a:lnTo>
                  <a:lnTo>
                    <a:pt x="92" y="201"/>
                  </a:lnTo>
                  <a:lnTo>
                    <a:pt x="86" y="202"/>
                  </a:lnTo>
                  <a:lnTo>
                    <a:pt x="80" y="199"/>
                  </a:lnTo>
                  <a:lnTo>
                    <a:pt x="60" y="197"/>
                  </a:lnTo>
                  <a:lnTo>
                    <a:pt x="57" y="195"/>
                  </a:lnTo>
                  <a:lnTo>
                    <a:pt x="57" y="194"/>
                  </a:lnTo>
                  <a:lnTo>
                    <a:pt x="50" y="189"/>
                  </a:lnTo>
                  <a:lnTo>
                    <a:pt x="38" y="188"/>
                  </a:lnTo>
                  <a:lnTo>
                    <a:pt x="23" y="193"/>
                  </a:lnTo>
                  <a:lnTo>
                    <a:pt x="12" y="180"/>
                  </a:lnTo>
                  <a:lnTo>
                    <a:pt x="0" y="163"/>
                  </a:lnTo>
                  <a:lnTo>
                    <a:pt x="2" y="96"/>
                  </a:lnTo>
                  <a:lnTo>
                    <a:pt x="41" y="97"/>
                  </a:lnTo>
                  <a:lnTo>
                    <a:pt x="39" y="90"/>
                  </a:lnTo>
                  <a:lnTo>
                    <a:pt x="42" y="82"/>
                  </a:lnTo>
                  <a:lnTo>
                    <a:pt x="39" y="72"/>
                  </a:lnTo>
                  <a:lnTo>
                    <a:pt x="41" y="62"/>
                  </a:lnTo>
                  <a:lnTo>
                    <a:pt x="40" y="55"/>
                  </a:lnTo>
                  <a:lnTo>
                    <a:pt x="46" y="56"/>
                  </a:lnTo>
                  <a:lnTo>
                    <a:pt x="47" y="63"/>
                  </a:lnTo>
                  <a:lnTo>
                    <a:pt x="55" y="62"/>
                  </a:lnTo>
                  <a:lnTo>
                    <a:pt x="67" y="64"/>
                  </a:lnTo>
                  <a:lnTo>
                    <a:pt x="73" y="73"/>
                  </a:lnTo>
                  <a:lnTo>
                    <a:pt x="87" y="76"/>
                  </a:lnTo>
                  <a:lnTo>
                    <a:pt x="99" y="70"/>
                  </a:lnTo>
                  <a:lnTo>
                    <a:pt x="102" y="81"/>
                  </a:lnTo>
                  <a:lnTo>
                    <a:pt x="116" y="83"/>
                  </a:lnTo>
                  <a:lnTo>
                    <a:pt x="123" y="92"/>
                  </a:lnTo>
                  <a:lnTo>
                    <a:pt x="130" y="104"/>
                  </a:lnTo>
                  <a:lnTo>
                    <a:pt x="144" y="104"/>
                  </a:lnTo>
                  <a:lnTo>
                    <a:pt x="143" y="82"/>
                  </a:lnTo>
                  <a:lnTo>
                    <a:pt x="138" y="85"/>
                  </a:lnTo>
                  <a:lnTo>
                    <a:pt x="126" y="77"/>
                  </a:lnTo>
                  <a:lnTo>
                    <a:pt x="121" y="73"/>
                  </a:lnTo>
                  <a:lnTo>
                    <a:pt x="123" y="53"/>
                  </a:lnTo>
                  <a:lnTo>
                    <a:pt x="127" y="28"/>
                  </a:lnTo>
                  <a:lnTo>
                    <a:pt x="123" y="19"/>
                  </a:lnTo>
                  <a:lnTo>
                    <a:pt x="129" y="6"/>
                  </a:lnTo>
                  <a:lnTo>
                    <a:pt x="134" y="3"/>
                  </a:lnTo>
                  <a:lnTo>
                    <a:pt x="158" y="0"/>
                  </a:lnTo>
                  <a:lnTo>
                    <a:pt x="166" y="2"/>
                  </a:lnTo>
                  <a:lnTo>
                    <a:pt x="173" y="7"/>
                  </a:lnTo>
                  <a:lnTo>
                    <a:pt x="180" y="11"/>
                  </a:lnTo>
                  <a:lnTo>
                    <a:pt x="192" y="14"/>
                  </a:lnTo>
                  <a:lnTo>
                    <a:pt x="202" y="2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8" name="Freeform 220"/>
            <p:cNvSpPr>
              <a:spLocks/>
            </p:cNvSpPr>
            <p:nvPr/>
          </p:nvSpPr>
          <p:spPr bwMode="auto">
            <a:xfrm>
              <a:off x="4908550" y="4421188"/>
              <a:ext cx="220663" cy="222250"/>
            </a:xfrm>
            <a:custGeom>
              <a:avLst/>
              <a:gdLst>
                <a:gd name="T0" fmla="*/ 2147483647 w 139"/>
                <a:gd name="T1" fmla="*/ 2147483647 h 140"/>
                <a:gd name="T2" fmla="*/ 2147483647 w 139"/>
                <a:gd name="T3" fmla="*/ 2147483647 h 140"/>
                <a:gd name="T4" fmla="*/ 2147483647 w 139"/>
                <a:gd name="T5" fmla="*/ 2147483647 h 140"/>
                <a:gd name="T6" fmla="*/ 2147483647 w 139"/>
                <a:gd name="T7" fmla="*/ 2147483647 h 140"/>
                <a:gd name="T8" fmla="*/ 2147483647 w 139"/>
                <a:gd name="T9" fmla="*/ 2147483647 h 140"/>
                <a:gd name="T10" fmla="*/ 2147483647 w 139"/>
                <a:gd name="T11" fmla="*/ 2147483647 h 140"/>
                <a:gd name="T12" fmla="*/ 2147483647 w 139"/>
                <a:gd name="T13" fmla="*/ 2147483647 h 140"/>
                <a:gd name="T14" fmla="*/ 2147483647 w 139"/>
                <a:gd name="T15" fmla="*/ 2147483647 h 140"/>
                <a:gd name="T16" fmla="*/ 2147483647 w 139"/>
                <a:gd name="T17" fmla="*/ 2147483647 h 140"/>
                <a:gd name="T18" fmla="*/ 2147483647 w 139"/>
                <a:gd name="T19" fmla="*/ 2147483647 h 140"/>
                <a:gd name="T20" fmla="*/ 2147483647 w 139"/>
                <a:gd name="T21" fmla="*/ 2147483647 h 140"/>
                <a:gd name="T22" fmla="*/ 2147483647 w 139"/>
                <a:gd name="T23" fmla="*/ 2147483647 h 140"/>
                <a:gd name="T24" fmla="*/ 2147483647 w 139"/>
                <a:gd name="T25" fmla="*/ 2147483647 h 140"/>
                <a:gd name="T26" fmla="*/ 0 w 139"/>
                <a:gd name="T27" fmla="*/ 2147483647 h 140"/>
                <a:gd name="T28" fmla="*/ 2147483647 w 139"/>
                <a:gd name="T29" fmla="*/ 2147483647 h 140"/>
                <a:gd name="T30" fmla="*/ 2147483647 w 139"/>
                <a:gd name="T31" fmla="*/ 2147483647 h 140"/>
                <a:gd name="T32" fmla="*/ 2147483647 w 139"/>
                <a:gd name="T33" fmla="*/ 2147483647 h 140"/>
                <a:gd name="T34" fmla="*/ 2147483647 w 139"/>
                <a:gd name="T35" fmla="*/ 2147483647 h 140"/>
                <a:gd name="T36" fmla="*/ 2147483647 w 139"/>
                <a:gd name="T37" fmla="*/ 2147483647 h 140"/>
                <a:gd name="T38" fmla="*/ 2147483647 w 139"/>
                <a:gd name="T39" fmla="*/ 2147483647 h 140"/>
                <a:gd name="T40" fmla="*/ 2147483647 w 139"/>
                <a:gd name="T41" fmla="*/ 2147483647 h 140"/>
                <a:gd name="T42" fmla="*/ 2147483647 w 139"/>
                <a:gd name="T43" fmla="*/ 2147483647 h 140"/>
                <a:gd name="T44" fmla="*/ 2147483647 w 139"/>
                <a:gd name="T45" fmla="*/ 0 h 140"/>
                <a:gd name="T46" fmla="*/ 2147483647 w 139"/>
                <a:gd name="T47" fmla="*/ 2147483647 h 140"/>
                <a:gd name="T48" fmla="*/ 2147483647 w 139"/>
                <a:gd name="T49" fmla="*/ 2147483647 h 140"/>
                <a:gd name="T50" fmla="*/ 2147483647 w 139"/>
                <a:gd name="T51" fmla="*/ 2147483647 h 140"/>
                <a:gd name="T52" fmla="*/ 2147483647 w 139"/>
                <a:gd name="T53" fmla="*/ 2147483647 h 140"/>
                <a:gd name="T54" fmla="*/ 2147483647 w 139"/>
                <a:gd name="T55" fmla="*/ 2147483647 h 140"/>
                <a:gd name="T56" fmla="*/ 2147483647 w 139"/>
                <a:gd name="T57" fmla="*/ 2147483647 h 140"/>
                <a:gd name="T58" fmla="*/ 2147483647 w 139"/>
                <a:gd name="T59" fmla="*/ 2147483647 h 140"/>
                <a:gd name="T60" fmla="*/ 2147483647 w 139"/>
                <a:gd name="T61" fmla="*/ 2147483647 h 140"/>
                <a:gd name="T62" fmla="*/ 2147483647 w 139"/>
                <a:gd name="T63" fmla="*/ 2147483647 h 140"/>
                <a:gd name="T64" fmla="*/ 2147483647 w 139"/>
                <a:gd name="T65" fmla="*/ 2147483647 h 140"/>
                <a:gd name="T66" fmla="*/ 2147483647 w 139"/>
                <a:gd name="T67" fmla="*/ 2147483647 h 140"/>
                <a:gd name="T68" fmla="*/ 2147483647 w 139"/>
                <a:gd name="T69" fmla="*/ 2147483647 h 140"/>
                <a:gd name="T70" fmla="*/ 2147483647 w 139"/>
                <a:gd name="T71" fmla="*/ 2147483647 h 140"/>
                <a:gd name="T72" fmla="*/ 2147483647 w 139"/>
                <a:gd name="T73" fmla="*/ 2147483647 h 1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9"/>
                <a:gd name="T112" fmla="*/ 0 h 140"/>
                <a:gd name="T113" fmla="*/ 139 w 139"/>
                <a:gd name="T114" fmla="*/ 140 h 1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9" h="140">
                  <a:moveTo>
                    <a:pt x="103" y="140"/>
                  </a:moveTo>
                  <a:lnTo>
                    <a:pt x="93" y="138"/>
                  </a:lnTo>
                  <a:lnTo>
                    <a:pt x="87" y="140"/>
                  </a:lnTo>
                  <a:lnTo>
                    <a:pt x="79" y="137"/>
                  </a:lnTo>
                  <a:lnTo>
                    <a:pt x="71" y="136"/>
                  </a:lnTo>
                  <a:lnTo>
                    <a:pt x="60" y="127"/>
                  </a:lnTo>
                  <a:lnTo>
                    <a:pt x="47" y="124"/>
                  </a:lnTo>
                  <a:lnTo>
                    <a:pt x="42" y="111"/>
                  </a:lnTo>
                  <a:lnTo>
                    <a:pt x="42" y="103"/>
                  </a:lnTo>
                  <a:lnTo>
                    <a:pt x="35" y="101"/>
                  </a:lnTo>
                  <a:lnTo>
                    <a:pt x="15" y="78"/>
                  </a:lnTo>
                  <a:lnTo>
                    <a:pt x="10" y="66"/>
                  </a:lnTo>
                  <a:lnTo>
                    <a:pt x="6" y="63"/>
                  </a:lnTo>
                  <a:lnTo>
                    <a:pt x="0" y="46"/>
                  </a:lnTo>
                  <a:lnTo>
                    <a:pt x="20" y="48"/>
                  </a:lnTo>
                  <a:lnTo>
                    <a:pt x="26" y="51"/>
                  </a:lnTo>
                  <a:lnTo>
                    <a:pt x="32" y="50"/>
                  </a:lnTo>
                  <a:lnTo>
                    <a:pt x="43" y="37"/>
                  </a:lnTo>
                  <a:lnTo>
                    <a:pt x="59" y="20"/>
                  </a:lnTo>
                  <a:lnTo>
                    <a:pt x="66" y="18"/>
                  </a:lnTo>
                  <a:lnTo>
                    <a:pt x="68" y="11"/>
                  </a:lnTo>
                  <a:lnTo>
                    <a:pt x="79" y="3"/>
                  </a:lnTo>
                  <a:lnTo>
                    <a:pt x="93" y="0"/>
                  </a:lnTo>
                  <a:lnTo>
                    <a:pt x="94" y="7"/>
                  </a:lnTo>
                  <a:lnTo>
                    <a:pt x="109" y="7"/>
                  </a:lnTo>
                  <a:lnTo>
                    <a:pt x="117" y="11"/>
                  </a:lnTo>
                  <a:lnTo>
                    <a:pt x="121" y="16"/>
                  </a:lnTo>
                  <a:lnTo>
                    <a:pt x="130" y="18"/>
                  </a:lnTo>
                  <a:lnTo>
                    <a:pt x="139" y="25"/>
                  </a:lnTo>
                  <a:lnTo>
                    <a:pt x="138" y="51"/>
                  </a:lnTo>
                  <a:lnTo>
                    <a:pt x="133" y="65"/>
                  </a:lnTo>
                  <a:lnTo>
                    <a:pt x="132" y="81"/>
                  </a:lnTo>
                  <a:lnTo>
                    <a:pt x="134" y="87"/>
                  </a:lnTo>
                  <a:lnTo>
                    <a:pt x="131" y="99"/>
                  </a:lnTo>
                  <a:lnTo>
                    <a:pt x="129" y="101"/>
                  </a:lnTo>
                  <a:lnTo>
                    <a:pt x="123" y="116"/>
                  </a:lnTo>
                  <a:lnTo>
                    <a:pt x="103" y="140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29" name="Freeform 221"/>
            <p:cNvSpPr>
              <a:spLocks/>
            </p:cNvSpPr>
            <p:nvPr/>
          </p:nvSpPr>
          <p:spPr bwMode="auto">
            <a:xfrm>
              <a:off x="4786313" y="1465262"/>
              <a:ext cx="3484563" cy="1089025"/>
            </a:xfrm>
            <a:custGeom>
              <a:avLst/>
              <a:gdLst>
                <a:gd name="T0" fmla="*/ 2147483647 w 2195"/>
                <a:gd name="T1" fmla="*/ 2147483647 h 686"/>
                <a:gd name="T2" fmla="*/ 2147483647 w 2195"/>
                <a:gd name="T3" fmla="*/ 2147483647 h 686"/>
                <a:gd name="T4" fmla="*/ 2147483647 w 2195"/>
                <a:gd name="T5" fmla="*/ 2147483647 h 686"/>
                <a:gd name="T6" fmla="*/ 2147483647 w 2195"/>
                <a:gd name="T7" fmla="*/ 2147483647 h 686"/>
                <a:gd name="T8" fmla="*/ 2147483647 w 2195"/>
                <a:gd name="T9" fmla="*/ 2147483647 h 686"/>
                <a:gd name="T10" fmla="*/ 2147483647 w 2195"/>
                <a:gd name="T11" fmla="*/ 2147483647 h 686"/>
                <a:gd name="T12" fmla="*/ 2147483647 w 2195"/>
                <a:gd name="T13" fmla="*/ 2147483647 h 686"/>
                <a:gd name="T14" fmla="*/ 2147483647 w 2195"/>
                <a:gd name="T15" fmla="*/ 2147483647 h 686"/>
                <a:gd name="T16" fmla="*/ 2147483647 w 2195"/>
                <a:gd name="T17" fmla="*/ 2147483647 h 686"/>
                <a:gd name="T18" fmla="*/ 2147483647 w 2195"/>
                <a:gd name="T19" fmla="*/ 2147483647 h 686"/>
                <a:gd name="T20" fmla="*/ 2147483647 w 2195"/>
                <a:gd name="T21" fmla="*/ 2147483647 h 686"/>
                <a:gd name="T22" fmla="*/ 2147483647 w 2195"/>
                <a:gd name="T23" fmla="*/ 2147483647 h 686"/>
                <a:gd name="T24" fmla="*/ 2147483647 w 2195"/>
                <a:gd name="T25" fmla="*/ 2147483647 h 686"/>
                <a:gd name="T26" fmla="*/ 2147483647 w 2195"/>
                <a:gd name="T27" fmla="*/ 2147483647 h 686"/>
                <a:gd name="T28" fmla="*/ 2147483647 w 2195"/>
                <a:gd name="T29" fmla="*/ 2147483647 h 686"/>
                <a:gd name="T30" fmla="*/ 2147483647 w 2195"/>
                <a:gd name="T31" fmla="*/ 2147483647 h 686"/>
                <a:gd name="T32" fmla="*/ 2147483647 w 2195"/>
                <a:gd name="T33" fmla="*/ 2147483647 h 686"/>
                <a:gd name="T34" fmla="*/ 2147483647 w 2195"/>
                <a:gd name="T35" fmla="*/ 2147483647 h 686"/>
                <a:gd name="T36" fmla="*/ 2147483647 w 2195"/>
                <a:gd name="T37" fmla="*/ 2147483647 h 686"/>
                <a:gd name="T38" fmla="*/ 2147483647 w 2195"/>
                <a:gd name="T39" fmla="*/ 2147483647 h 686"/>
                <a:gd name="T40" fmla="*/ 2147483647 w 2195"/>
                <a:gd name="T41" fmla="*/ 2147483647 h 686"/>
                <a:gd name="T42" fmla="*/ 2147483647 w 2195"/>
                <a:gd name="T43" fmla="*/ 2147483647 h 686"/>
                <a:gd name="T44" fmla="*/ 2147483647 w 2195"/>
                <a:gd name="T45" fmla="*/ 2147483647 h 686"/>
                <a:gd name="T46" fmla="*/ 2147483647 w 2195"/>
                <a:gd name="T47" fmla="*/ 2147483647 h 686"/>
                <a:gd name="T48" fmla="*/ 2147483647 w 2195"/>
                <a:gd name="T49" fmla="*/ 2147483647 h 686"/>
                <a:gd name="T50" fmla="*/ 2147483647 w 2195"/>
                <a:gd name="T51" fmla="*/ 2147483647 h 686"/>
                <a:gd name="T52" fmla="*/ 2147483647 w 2195"/>
                <a:gd name="T53" fmla="*/ 2147483647 h 686"/>
                <a:gd name="T54" fmla="*/ 2147483647 w 2195"/>
                <a:gd name="T55" fmla="*/ 2147483647 h 686"/>
                <a:gd name="T56" fmla="*/ 2147483647 w 2195"/>
                <a:gd name="T57" fmla="*/ 2147483647 h 686"/>
                <a:gd name="T58" fmla="*/ 2147483647 w 2195"/>
                <a:gd name="T59" fmla="*/ 2147483647 h 686"/>
                <a:gd name="T60" fmla="*/ 2147483647 w 2195"/>
                <a:gd name="T61" fmla="*/ 2147483647 h 686"/>
                <a:gd name="T62" fmla="*/ 2147483647 w 2195"/>
                <a:gd name="T63" fmla="*/ 2147483647 h 686"/>
                <a:gd name="T64" fmla="*/ 2147483647 w 2195"/>
                <a:gd name="T65" fmla="*/ 2147483647 h 686"/>
                <a:gd name="T66" fmla="*/ 2147483647 w 2195"/>
                <a:gd name="T67" fmla="*/ 2147483647 h 686"/>
                <a:gd name="T68" fmla="*/ 2147483647 w 2195"/>
                <a:gd name="T69" fmla="*/ 2147483647 h 686"/>
                <a:gd name="T70" fmla="*/ 2147483647 w 2195"/>
                <a:gd name="T71" fmla="*/ 2147483647 h 686"/>
                <a:gd name="T72" fmla="*/ 2147483647 w 2195"/>
                <a:gd name="T73" fmla="*/ 2147483647 h 686"/>
                <a:gd name="T74" fmla="*/ 2147483647 w 2195"/>
                <a:gd name="T75" fmla="*/ 2147483647 h 686"/>
                <a:gd name="T76" fmla="*/ 2147483647 w 2195"/>
                <a:gd name="T77" fmla="*/ 2147483647 h 686"/>
                <a:gd name="T78" fmla="*/ 2147483647 w 2195"/>
                <a:gd name="T79" fmla="*/ 2147483647 h 686"/>
                <a:gd name="T80" fmla="*/ 2147483647 w 2195"/>
                <a:gd name="T81" fmla="*/ 2147483647 h 686"/>
                <a:gd name="T82" fmla="*/ 2147483647 w 2195"/>
                <a:gd name="T83" fmla="*/ 2147483647 h 686"/>
                <a:gd name="T84" fmla="*/ 2147483647 w 2195"/>
                <a:gd name="T85" fmla="*/ 2147483647 h 686"/>
                <a:gd name="T86" fmla="*/ 2147483647 w 2195"/>
                <a:gd name="T87" fmla="*/ 2147483647 h 686"/>
                <a:gd name="T88" fmla="*/ 2147483647 w 2195"/>
                <a:gd name="T89" fmla="*/ 2147483647 h 686"/>
                <a:gd name="T90" fmla="*/ 2147483647 w 2195"/>
                <a:gd name="T91" fmla="*/ 2147483647 h 686"/>
                <a:gd name="T92" fmla="*/ 2147483647 w 2195"/>
                <a:gd name="T93" fmla="*/ 2147483647 h 686"/>
                <a:gd name="T94" fmla="*/ 2147483647 w 2195"/>
                <a:gd name="T95" fmla="*/ 2147483647 h 686"/>
                <a:gd name="T96" fmla="*/ 2147483647 w 2195"/>
                <a:gd name="T97" fmla="*/ 2147483647 h 686"/>
                <a:gd name="T98" fmla="*/ 2147483647 w 2195"/>
                <a:gd name="T99" fmla="*/ 2147483647 h 686"/>
                <a:gd name="T100" fmla="*/ 2147483647 w 2195"/>
                <a:gd name="T101" fmla="*/ 2147483647 h 686"/>
                <a:gd name="T102" fmla="*/ 2147483647 w 2195"/>
                <a:gd name="T103" fmla="*/ 2147483647 h 686"/>
                <a:gd name="T104" fmla="*/ 2147483647 w 2195"/>
                <a:gd name="T105" fmla="*/ 2147483647 h 686"/>
                <a:gd name="T106" fmla="*/ 2147483647 w 2195"/>
                <a:gd name="T107" fmla="*/ 2147483647 h 686"/>
                <a:gd name="T108" fmla="*/ 2147483647 w 2195"/>
                <a:gd name="T109" fmla="*/ 2147483647 h 686"/>
                <a:gd name="T110" fmla="*/ 2147483647 w 2195"/>
                <a:gd name="T111" fmla="*/ 2147483647 h 686"/>
                <a:gd name="T112" fmla="*/ 2147483647 w 2195"/>
                <a:gd name="T113" fmla="*/ 2147483647 h 686"/>
                <a:gd name="T114" fmla="*/ 2147483647 w 2195"/>
                <a:gd name="T115" fmla="*/ 2147483647 h 6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95"/>
                <a:gd name="T175" fmla="*/ 0 h 686"/>
                <a:gd name="T176" fmla="*/ 2195 w 2195"/>
                <a:gd name="T177" fmla="*/ 686 h 68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95" h="686">
                  <a:moveTo>
                    <a:pt x="856" y="0"/>
                  </a:moveTo>
                  <a:lnTo>
                    <a:pt x="836" y="6"/>
                  </a:lnTo>
                  <a:lnTo>
                    <a:pt x="832" y="12"/>
                  </a:lnTo>
                  <a:lnTo>
                    <a:pt x="836" y="19"/>
                  </a:lnTo>
                  <a:lnTo>
                    <a:pt x="813" y="18"/>
                  </a:lnTo>
                  <a:lnTo>
                    <a:pt x="795" y="27"/>
                  </a:lnTo>
                  <a:lnTo>
                    <a:pt x="781" y="23"/>
                  </a:lnTo>
                  <a:lnTo>
                    <a:pt x="751" y="25"/>
                  </a:lnTo>
                  <a:lnTo>
                    <a:pt x="752" y="29"/>
                  </a:lnTo>
                  <a:lnTo>
                    <a:pt x="721" y="31"/>
                  </a:lnTo>
                  <a:lnTo>
                    <a:pt x="705" y="39"/>
                  </a:lnTo>
                  <a:lnTo>
                    <a:pt x="692" y="39"/>
                  </a:lnTo>
                  <a:lnTo>
                    <a:pt x="687" y="49"/>
                  </a:lnTo>
                  <a:lnTo>
                    <a:pt x="705" y="58"/>
                  </a:lnTo>
                  <a:lnTo>
                    <a:pt x="680" y="60"/>
                  </a:lnTo>
                  <a:lnTo>
                    <a:pt x="649" y="59"/>
                  </a:lnTo>
                  <a:lnTo>
                    <a:pt x="630" y="62"/>
                  </a:lnTo>
                  <a:lnTo>
                    <a:pt x="646" y="80"/>
                  </a:lnTo>
                  <a:lnTo>
                    <a:pt x="669" y="93"/>
                  </a:lnTo>
                  <a:lnTo>
                    <a:pt x="637" y="84"/>
                  </a:lnTo>
                  <a:lnTo>
                    <a:pt x="611" y="85"/>
                  </a:lnTo>
                  <a:lnTo>
                    <a:pt x="595" y="91"/>
                  </a:lnTo>
                  <a:lnTo>
                    <a:pt x="610" y="104"/>
                  </a:lnTo>
                  <a:lnTo>
                    <a:pt x="594" y="101"/>
                  </a:lnTo>
                  <a:lnTo>
                    <a:pt x="587" y="84"/>
                  </a:lnTo>
                  <a:lnTo>
                    <a:pt x="573" y="75"/>
                  </a:lnTo>
                  <a:lnTo>
                    <a:pt x="567" y="76"/>
                  </a:lnTo>
                  <a:lnTo>
                    <a:pt x="579" y="87"/>
                  </a:lnTo>
                  <a:lnTo>
                    <a:pt x="564" y="99"/>
                  </a:lnTo>
                  <a:lnTo>
                    <a:pt x="591" y="112"/>
                  </a:lnTo>
                  <a:lnTo>
                    <a:pt x="593" y="130"/>
                  </a:lnTo>
                  <a:lnTo>
                    <a:pt x="603" y="140"/>
                  </a:lnTo>
                  <a:lnTo>
                    <a:pt x="618" y="141"/>
                  </a:lnTo>
                  <a:lnTo>
                    <a:pt x="620" y="152"/>
                  </a:lnTo>
                  <a:lnTo>
                    <a:pt x="635" y="162"/>
                  </a:lnTo>
                  <a:lnTo>
                    <a:pt x="629" y="171"/>
                  </a:lnTo>
                  <a:lnTo>
                    <a:pt x="631" y="180"/>
                  </a:lnTo>
                  <a:lnTo>
                    <a:pt x="619" y="185"/>
                  </a:lnTo>
                  <a:lnTo>
                    <a:pt x="617" y="191"/>
                  </a:lnTo>
                  <a:lnTo>
                    <a:pt x="600" y="189"/>
                  </a:lnTo>
                  <a:lnTo>
                    <a:pt x="611" y="163"/>
                  </a:lnTo>
                  <a:lnTo>
                    <a:pt x="608" y="151"/>
                  </a:lnTo>
                  <a:lnTo>
                    <a:pt x="586" y="141"/>
                  </a:lnTo>
                  <a:lnTo>
                    <a:pt x="573" y="117"/>
                  </a:lnTo>
                  <a:lnTo>
                    <a:pt x="560" y="105"/>
                  </a:lnTo>
                  <a:lnTo>
                    <a:pt x="549" y="99"/>
                  </a:lnTo>
                  <a:lnTo>
                    <a:pt x="551" y="86"/>
                  </a:lnTo>
                  <a:lnTo>
                    <a:pt x="541" y="77"/>
                  </a:lnTo>
                  <a:lnTo>
                    <a:pt x="505" y="72"/>
                  </a:lnTo>
                  <a:lnTo>
                    <a:pt x="498" y="75"/>
                  </a:lnTo>
                  <a:lnTo>
                    <a:pt x="500" y="91"/>
                  </a:lnTo>
                  <a:lnTo>
                    <a:pt x="486" y="106"/>
                  </a:lnTo>
                  <a:lnTo>
                    <a:pt x="490" y="111"/>
                  </a:lnTo>
                  <a:lnTo>
                    <a:pt x="506" y="124"/>
                  </a:lnTo>
                  <a:lnTo>
                    <a:pt x="507" y="133"/>
                  </a:lnTo>
                  <a:lnTo>
                    <a:pt x="524" y="135"/>
                  </a:lnTo>
                  <a:lnTo>
                    <a:pt x="526" y="138"/>
                  </a:lnTo>
                  <a:lnTo>
                    <a:pt x="546" y="148"/>
                  </a:lnTo>
                  <a:lnTo>
                    <a:pt x="543" y="157"/>
                  </a:lnTo>
                  <a:lnTo>
                    <a:pt x="482" y="137"/>
                  </a:lnTo>
                  <a:lnTo>
                    <a:pt x="460" y="131"/>
                  </a:lnTo>
                  <a:lnTo>
                    <a:pt x="418" y="126"/>
                  </a:lnTo>
                  <a:lnTo>
                    <a:pt x="414" y="132"/>
                  </a:lnTo>
                  <a:lnTo>
                    <a:pt x="434" y="142"/>
                  </a:lnTo>
                  <a:lnTo>
                    <a:pt x="425" y="153"/>
                  </a:lnTo>
                  <a:lnTo>
                    <a:pt x="404" y="143"/>
                  </a:lnTo>
                  <a:lnTo>
                    <a:pt x="388" y="150"/>
                  </a:lnTo>
                  <a:lnTo>
                    <a:pt x="363" y="151"/>
                  </a:lnTo>
                  <a:lnTo>
                    <a:pt x="357" y="157"/>
                  </a:lnTo>
                  <a:lnTo>
                    <a:pt x="339" y="155"/>
                  </a:lnTo>
                  <a:lnTo>
                    <a:pt x="347" y="144"/>
                  </a:lnTo>
                  <a:lnTo>
                    <a:pt x="337" y="143"/>
                  </a:lnTo>
                  <a:lnTo>
                    <a:pt x="297" y="159"/>
                  </a:lnTo>
                  <a:lnTo>
                    <a:pt x="272" y="167"/>
                  </a:lnTo>
                  <a:lnTo>
                    <a:pt x="274" y="178"/>
                  </a:lnTo>
                  <a:lnTo>
                    <a:pt x="255" y="183"/>
                  </a:lnTo>
                  <a:lnTo>
                    <a:pt x="241" y="176"/>
                  </a:lnTo>
                  <a:lnTo>
                    <a:pt x="237" y="166"/>
                  </a:lnTo>
                  <a:lnTo>
                    <a:pt x="253" y="164"/>
                  </a:lnTo>
                  <a:lnTo>
                    <a:pt x="241" y="154"/>
                  </a:lnTo>
                  <a:lnTo>
                    <a:pt x="202" y="148"/>
                  </a:lnTo>
                  <a:lnTo>
                    <a:pt x="216" y="159"/>
                  </a:lnTo>
                  <a:lnTo>
                    <a:pt x="214" y="170"/>
                  </a:lnTo>
                  <a:lnTo>
                    <a:pt x="229" y="181"/>
                  </a:lnTo>
                  <a:lnTo>
                    <a:pt x="226" y="193"/>
                  </a:lnTo>
                  <a:lnTo>
                    <a:pt x="210" y="187"/>
                  </a:lnTo>
                  <a:lnTo>
                    <a:pt x="197" y="186"/>
                  </a:lnTo>
                  <a:lnTo>
                    <a:pt x="172" y="204"/>
                  </a:lnTo>
                  <a:lnTo>
                    <a:pt x="186" y="217"/>
                  </a:lnTo>
                  <a:lnTo>
                    <a:pt x="175" y="222"/>
                  </a:lnTo>
                  <a:lnTo>
                    <a:pt x="138" y="210"/>
                  </a:lnTo>
                  <a:lnTo>
                    <a:pt x="131" y="217"/>
                  </a:lnTo>
                  <a:lnTo>
                    <a:pt x="142" y="225"/>
                  </a:lnTo>
                  <a:lnTo>
                    <a:pt x="143" y="234"/>
                  </a:lnTo>
                  <a:lnTo>
                    <a:pt x="130" y="229"/>
                  </a:lnTo>
                  <a:lnTo>
                    <a:pt x="111" y="223"/>
                  </a:lnTo>
                  <a:lnTo>
                    <a:pt x="104" y="205"/>
                  </a:lnTo>
                  <a:lnTo>
                    <a:pt x="101" y="196"/>
                  </a:lnTo>
                  <a:lnTo>
                    <a:pt x="74" y="183"/>
                  </a:lnTo>
                  <a:lnTo>
                    <a:pt x="84" y="181"/>
                  </a:lnTo>
                  <a:lnTo>
                    <a:pt x="149" y="194"/>
                  </a:lnTo>
                  <a:lnTo>
                    <a:pt x="170" y="190"/>
                  </a:lnTo>
                  <a:lnTo>
                    <a:pt x="182" y="180"/>
                  </a:lnTo>
                  <a:lnTo>
                    <a:pt x="177" y="168"/>
                  </a:lnTo>
                  <a:lnTo>
                    <a:pt x="163" y="160"/>
                  </a:lnTo>
                  <a:lnTo>
                    <a:pt x="106" y="140"/>
                  </a:lnTo>
                  <a:lnTo>
                    <a:pt x="68" y="135"/>
                  </a:lnTo>
                  <a:lnTo>
                    <a:pt x="43" y="125"/>
                  </a:lnTo>
                  <a:lnTo>
                    <a:pt x="31" y="131"/>
                  </a:lnTo>
                  <a:lnTo>
                    <a:pt x="10" y="138"/>
                  </a:lnTo>
                  <a:lnTo>
                    <a:pt x="0" y="140"/>
                  </a:lnTo>
                  <a:lnTo>
                    <a:pt x="1" y="152"/>
                  </a:lnTo>
                  <a:lnTo>
                    <a:pt x="25" y="164"/>
                  </a:lnTo>
                  <a:lnTo>
                    <a:pt x="16" y="177"/>
                  </a:lnTo>
                  <a:lnTo>
                    <a:pt x="38" y="198"/>
                  </a:lnTo>
                  <a:lnTo>
                    <a:pt x="32" y="213"/>
                  </a:lnTo>
                  <a:lnTo>
                    <a:pt x="48" y="228"/>
                  </a:lnTo>
                  <a:lnTo>
                    <a:pt x="45" y="240"/>
                  </a:lnTo>
                  <a:lnTo>
                    <a:pt x="70" y="253"/>
                  </a:lnTo>
                  <a:lnTo>
                    <a:pt x="67" y="262"/>
                  </a:lnTo>
                  <a:lnTo>
                    <a:pt x="56" y="273"/>
                  </a:lnTo>
                  <a:lnTo>
                    <a:pt x="30" y="297"/>
                  </a:lnTo>
                  <a:lnTo>
                    <a:pt x="47" y="306"/>
                  </a:lnTo>
                  <a:lnTo>
                    <a:pt x="33" y="317"/>
                  </a:lnTo>
                  <a:lnTo>
                    <a:pt x="36" y="321"/>
                  </a:lnTo>
                  <a:lnTo>
                    <a:pt x="28" y="332"/>
                  </a:lnTo>
                  <a:lnTo>
                    <a:pt x="35" y="350"/>
                  </a:lnTo>
                  <a:lnTo>
                    <a:pt x="30" y="356"/>
                  </a:lnTo>
                  <a:lnTo>
                    <a:pt x="38" y="361"/>
                  </a:lnTo>
                  <a:lnTo>
                    <a:pt x="41" y="370"/>
                  </a:lnTo>
                  <a:lnTo>
                    <a:pt x="48" y="382"/>
                  </a:lnTo>
                  <a:lnTo>
                    <a:pt x="65" y="386"/>
                  </a:lnTo>
                  <a:lnTo>
                    <a:pt x="68" y="392"/>
                  </a:lnTo>
                  <a:lnTo>
                    <a:pt x="76" y="389"/>
                  </a:lnTo>
                  <a:lnTo>
                    <a:pt x="92" y="394"/>
                  </a:lnTo>
                  <a:lnTo>
                    <a:pt x="95" y="403"/>
                  </a:lnTo>
                  <a:lnTo>
                    <a:pt x="93" y="408"/>
                  </a:lnTo>
                  <a:lnTo>
                    <a:pt x="105" y="422"/>
                  </a:lnTo>
                  <a:lnTo>
                    <a:pt x="112" y="425"/>
                  </a:lnTo>
                  <a:lnTo>
                    <a:pt x="112" y="429"/>
                  </a:lnTo>
                  <a:lnTo>
                    <a:pt x="123" y="432"/>
                  </a:lnTo>
                  <a:lnTo>
                    <a:pt x="129" y="438"/>
                  </a:lnTo>
                  <a:lnTo>
                    <a:pt x="123" y="442"/>
                  </a:lnTo>
                  <a:lnTo>
                    <a:pt x="111" y="441"/>
                  </a:lnTo>
                  <a:lnTo>
                    <a:pt x="108" y="443"/>
                  </a:lnTo>
                  <a:lnTo>
                    <a:pt x="113" y="450"/>
                  </a:lnTo>
                  <a:lnTo>
                    <a:pt x="119" y="463"/>
                  </a:lnTo>
                  <a:lnTo>
                    <a:pt x="125" y="463"/>
                  </a:lnTo>
                  <a:lnTo>
                    <a:pt x="128" y="459"/>
                  </a:lnTo>
                  <a:lnTo>
                    <a:pt x="133" y="460"/>
                  </a:lnTo>
                  <a:lnTo>
                    <a:pt x="149" y="458"/>
                  </a:lnTo>
                  <a:lnTo>
                    <a:pt x="161" y="469"/>
                  </a:lnTo>
                  <a:lnTo>
                    <a:pt x="158" y="474"/>
                  </a:lnTo>
                  <a:lnTo>
                    <a:pt x="161" y="480"/>
                  </a:lnTo>
                  <a:lnTo>
                    <a:pt x="174" y="481"/>
                  </a:lnTo>
                  <a:lnTo>
                    <a:pt x="181" y="489"/>
                  </a:lnTo>
                  <a:lnTo>
                    <a:pt x="182" y="493"/>
                  </a:lnTo>
                  <a:lnTo>
                    <a:pt x="203" y="500"/>
                  </a:lnTo>
                  <a:lnTo>
                    <a:pt x="215" y="497"/>
                  </a:lnTo>
                  <a:lnTo>
                    <a:pt x="227" y="507"/>
                  </a:lnTo>
                  <a:lnTo>
                    <a:pt x="236" y="507"/>
                  </a:lnTo>
                  <a:lnTo>
                    <a:pt x="261" y="513"/>
                  </a:lnTo>
                  <a:lnTo>
                    <a:pt x="262" y="519"/>
                  </a:lnTo>
                  <a:lnTo>
                    <a:pt x="258" y="530"/>
                  </a:lnTo>
                  <a:lnTo>
                    <a:pt x="264" y="541"/>
                  </a:lnTo>
                  <a:lnTo>
                    <a:pt x="263" y="547"/>
                  </a:lnTo>
                  <a:lnTo>
                    <a:pt x="248" y="549"/>
                  </a:lnTo>
                  <a:lnTo>
                    <a:pt x="240" y="555"/>
                  </a:lnTo>
                  <a:lnTo>
                    <a:pt x="241" y="564"/>
                  </a:lnTo>
                  <a:lnTo>
                    <a:pt x="255" y="560"/>
                  </a:lnTo>
                  <a:lnTo>
                    <a:pt x="257" y="565"/>
                  </a:lnTo>
                  <a:lnTo>
                    <a:pt x="234" y="573"/>
                  </a:lnTo>
                  <a:lnTo>
                    <a:pt x="245" y="581"/>
                  </a:lnTo>
                  <a:lnTo>
                    <a:pt x="234" y="598"/>
                  </a:lnTo>
                  <a:lnTo>
                    <a:pt x="223" y="602"/>
                  </a:lnTo>
                  <a:lnTo>
                    <a:pt x="239" y="614"/>
                  </a:lnTo>
                  <a:lnTo>
                    <a:pt x="259" y="621"/>
                  </a:lnTo>
                  <a:lnTo>
                    <a:pt x="284" y="639"/>
                  </a:lnTo>
                  <a:lnTo>
                    <a:pt x="285" y="636"/>
                  </a:lnTo>
                  <a:lnTo>
                    <a:pt x="300" y="640"/>
                  </a:lnTo>
                  <a:lnTo>
                    <a:pt x="325" y="643"/>
                  </a:lnTo>
                  <a:lnTo>
                    <a:pt x="350" y="653"/>
                  </a:lnTo>
                  <a:lnTo>
                    <a:pt x="353" y="657"/>
                  </a:lnTo>
                  <a:lnTo>
                    <a:pt x="363" y="654"/>
                  </a:lnTo>
                  <a:lnTo>
                    <a:pt x="379" y="658"/>
                  </a:lnTo>
                  <a:lnTo>
                    <a:pt x="386" y="666"/>
                  </a:lnTo>
                  <a:lnTo>
                    <a:pt x="398" y="671"/>
                  </a:lnTo>
                  <a:lnTo>
                    <a:pt x="402" y="672"/>
                  </a:lnTo>
                  <a:lnTo>
                    <a:pt x="416" y="684"/>
                  </a:lnTo>
                  <a:lnTo>
                    <a:pt x="424" y="686"/>
                  </a:lnTo>
                  <a:lnTo>
                    <a:pt x="426" y="680"/>
                  </a:lnTo>
                  <a:lnTo>
                    <a:pt x="434" y="672"/>
                  </a:lnTo>
                  <a:lnTo>
                    <a:pt x="411" y="648"/>
                  </a:lnTo>
                  <a:lnTo>
                    <a:pt x="410" y="634"/>
                  </a:lnTo>
                  <a:lnTo>
                    <a:pt x="391" y="615"/>
                  </a:lnTo>
                  <a:lnTo>
                    <a:pt x="402" y="594"/>
                  </a:lnTo>
                  <a:lnTo>
                    <a:pt x="417" y="590"/>
                  </a:lnTo>
                  <a:lnTo>
                    <a:pt x="422" y="578"/>
                  </a:lnTo>
                  <a:lnTo>
                    <a:pt x="413" y="575"/>
                  </a:lnTo>
                  <a:lnTo>
                    <a:pt x="412" y="564"/>
                  </a:lnTo>
                  <a:lnTo>
                    <a:pt x="398" y="551"/>
                  </a:lnTo>
                  <a:lnTo>
                    <a:pt x="386" y="551"/>
                  </a:lnTo>
                  <a:lnTo>
                    <a:pt x="369" y="537"/>
                  </a:lnTo>
                  <a:lnTo>
                    <a:pt x="375" y="522"/>
                  </a:lnTo>
                  <a:lnTo>
                    <a:pt x="369" y="518"/>
                  </a:lnTo>
                  <a:lnTo>
                    <a:pt x="376" y="496"/>
                  </a:lnTo>
                  <a:lnTo>
                    <a:pt x="396" y="507"/>
                  </a:lnTo>
                  <a:lnTo>
                    <a:pt x="394" y="493"/>
                  </a:lnTo>
                  <a:lnTo>
                    <a:pt x="420" y="471"/>
                  </a:lnTo>
                  <a:lnTo>
                    <a:pt x="445" y="470"/>
                  </a:lnTo>
                  <a:lnTo>
                    <a:pt x="484" y="484"/>
                  </a:lnTo>
                  <a:lnTo>
                    <a:pt x="505" y="492"/>
                  </a:lnTo>
                  <a:lnTo>
                    <a:pt x="519" y="484"/>
                  </a:lnTo>
                  <a:lnTo>
                    <a:pt x="544" y="484"/>
                  </a:lnTo>
                  <a:lnTo>
                    <a:pt x="568" y="494"/>
                  </a:lnTo>
                  <a:lnTo>
                    <a:pt x="571" y="488"/>
                  </a:lnTo>
                  <a:lnTo>
                    <a:pt x="593" y="489"/>
                  </a:lnTo>
                  <a:lnTo>
                    <a:pt x="594" y="479"/>
                  </a:lnTo>
                  <a:lnTo>
                    <a:pt x="563" y="466"/>
                  </a:lnTo>
                  <a:lnTo>
                    <a:pt x="575" y="456"/>
                  </a:lnTo>
                  <a:lnTo>
                    <a:pt x="570" y="450"/>
                  </a:lnTo>
                  <a:lnTo>
                    <a:pt x="583" y="445"/>
                  </a:lnTo>
                  <a:lnTo>
                    <a:pt x="567" y="431"/>
                  </a:lnTo>
                  <a:lnTo>
                    <a:pt x="571" y="425"/>
                  </a:lnTo>
                  <a:lnTo>
                    <a:pt x="626" y="417"/>
                  </a:lnTo>
                  <a:lnTo>
                    <a:pt x="632" y="413"/>
                  </a:lnTo>
                  <a:lnTo>
                    <a:pt x="667" y="406"/>
                  </a:lnTo>
                  <a:lnTo>
                    <a:pt x="677" y="397"/>
                  </a:lnTo>
                  <a:lnTo>
                    <a:pt x="707" y="401"/>
                  </a:lnTo>
                  <a:lnTo>
                    <a:pt x="721" y="422"/>
                  </a:lnTo>
                  <a:lnTo>
                    <a:pt x="735" y="417"/>
                  </a:lnTo>
                  <a:lnTo>
                    <a:pt x="758" y="424"/>
                  </a:lnTo>
                  <a:lnTo>
                    <a:pt x="762" y="435"/>
                  </a:lnTo>
                  <a:lnTo>
                    <a:pt x="776" y="434"/>
                  </a:lnTo>
                  <a:lnTo>
                    <a:pt x="806" y="415"/>
                  </a:lnTo>
                  <a:lnTo>
                    <a:pt x="803" y="421"/>
                  </a:lnTo>
                  <a:lnTo>
                    <a:pt x="831" y="436"/>
                  </a:lnTo>
                  <a:lnTo>
                    <a:pt x="889" y="487"/>
                  </a:lnTo>
                  <a:lnTo>
                    <a:pt x="893" y="477"/>
                  </a:lnTo>
                  <a:lnTo>
                    <a:pt x="920" y="489"/>
                  </a:lnTo>
                  <a:lnTo>
                    <a:pt x="940" y="483"/>
                  </a:lnTo>
                  <a:lnTo>
                    <a:pt x="951" y="487"/>
                  </a:lnTo>
                  <a:lnTo>
                    <a:pt x="964" y="499"/>
                  </a:lnTo>
                  <a:lnTo>
                    <a:pt x="977" y="503"/>
                  </a:lnTo>
                  <a:lnTo>
                    <a:pt x="988" y="511"/>
                  </a:lnTo>
                  <a:lnTo>
                    <a:pt x="1007" y="509"/>
                  </a:lnTo>
                  <a:lnTo>
                    <a:pt x="1022" y="521"/>
                  </a:lnTo>
                  <a:lnTo>
                    <a:pt x="1027" y="519"/>
                  </a:lnTo>
                  <a:lnTo>
                    <a:pt x="1042" y="516"/>
                  </a:lnTo>
                  <a:lnTo>
                    <a:pt x="1064" y="498"/>
                  </a:lnTo>
                  <a:lnTo>
                    <a:pt x="1084" y="489"/>
                  </a:lnTo>
                  <a:lnTo>
                    <a:pt x="1101" y="495"/>
                  </a:lnTo>
                  <a:lnTo>
                    <a:pt x="1117" y="495"/>
                  </a:lnTo>
                  <a:lnTo>
                    <a:pt x="1133" y="505"/>
                  </a:lnTo>
                  <a:lnTo>
                    <a:pt x="1149" y="505"/>
                  </a:lnTo>
                  <a:lnTo>
                    <a:pt x="1175" y="510"/>
                  </a:lnTo>
                  <a:lnTo>
                    <a:pt x="1183" y="497"/>
                  </a:lnTo>
                  <a:lnTo>
                    <a:pt x="1170" y="485"/>
                  </a:lnTo>
                  <a:lnTo>
                    <a:pt x="1175" y="464"/>
                  </a:lnTo>
                  <a:lnTo>
                    <a:pt x="1197" y="472"/>
                  </a:lnTo>
                  <a:lnTo>
                    <a:pt x="1213" y="474"/>
                  </a:lnTo>
                  <a:lnTo>
                    <a:pt x="1234" y="479"/>
                  </a:lnTo>
                  <a:lnTo>
                    <a:pt x="1246" y="495"/>
                  </a:lnTo>
                  <a:lnTo>
                    <a:pt x="1273" y="503"/>
                  </a:lnTo>
                  <a:lnTo>
                    <a:pt x="1286" y="499"/>
                  </a:lnTo>
                  <a:lnTo>
                    <a:pt x="1305" y="497"/>
                  </a:lnTo>
                  <a:lnTo>
                    <a:pt x="1323" y="500"/>
                  </a:lnTo>
                  <a:lnTo>
                    <a:pt x="1344" y="509"/>
                  </a:lnTo>
                  <a:lnTo>
                    <a:pt x="1360" y="520"/>
                  </a:lnTo>
                  <a:lnTo>
                    <a:pt x="1374" y="519"/>
                  </a:lnTo>
                  <a:lnTo>
                    <a:pt x="1397" y="523"/>
                  </a:lnTo>
                  <a:lnTo>
                    <a:pt x="1408" y="518"/>
                  </a:lnTo>
                  <a:lnTo>
                    <a:pt x="1427" y="514"/>
                  </a:lnTo>
                  <a:lnTo>
                    <a:pt x="1442" y="500"/>
                  </a:lnTo>
                  <a:lnTo>
                    <a:pt x="1453" y="502"/>
                  </a:lnTo>
                  <a:lnTo>
                    <a:pt x="1465" y="509"/>
                  </a:lnTo>
                  <a:lnTo>
                    <a:pt x="1483" y="507"/>
                  </a:lnTo>
                  <a:lnTo>
                    <a:pt x="1508" y="515"/>
                  </a:lnTo>
                  <a:lnTo>
                    <a:pt x="1522" y="502"/>
                  </a:lnTo>
                  <a:lnTo>
                    <a:pt x="1516" y="493"/>
                  </a:lnTo>
                  <a:lnTo>
                    <a:pt x="1516" y="472"/>
                  </a:lnTo>
                  <a:lnTo>
                    <a:pt x="1520" y="465"/>
                  </a:lnTo>
                  <a:lnTo>
                    <a:pt x="1512" y="454"/>
                  </a:lnTo>
                  <a:lnTo>
                    <a:pt x="1500" y="450"/>
                  </a:lnTo>
                  <a:lnTo>
                    <a:pt x="1505" y="440"/>
                  </a:lnTo>
                  <a:lnTo>
                    <a:pt x="1522" y="436"/>
                  </a:lnTo>
                  <a:lnTo>
                    <a:pt x="1542" y="436"/>
                  </a:lnTo>
                  <a:lnTo>
                    <a:pt x="1570" y="441"/>
                  </a:lnTo>
                  <a:lnTo>
                    <a:pt x="1589" y="449"/>
                  </a:lnTo>
                  <a:lnTo>
                    <a:pt x="1614" y="469"/>
                  </a:lnTo>
                  <a:lnTo>
                    <a:pt x="1627" y="478"/>
                  </a:lnTo>
                  <a:lnTo>
                    <a:pt x="1641" y="490"/>
                  </a:lnTo>
                  <a:lnTo>
                    <a:pt x="1661" y="510"/>
                  </a:lnTo>
                  <a:lnTo>
                    <a:pt x="1693" y="516"/>
                  </a:lnTo>
                  <a:lnTo>
                    <a:pt x="1722" y="531"/>
                  </a:lnTo>
                  <a:lnTo>
                    <a:pt x="1742" y="550"/>
                  </a:lnTo>
                  <a:lnTo>
                    <a:pt x="1766" y="550"/>
                  </a:lnTo>
                  <a:lnTo>
                    <a:pt x="1775" y="542"/>
                  </a:lnTo>
                  <a:lnTo>
                    <a:pt x="1797" y="536"/>
                  </a:lnTo>
                  <a:lnTo>
                    <a:pt x="1802" y="554"/>
                  </a:lnTo>
                  <a:lnTo>
                    <a:pt x="1801" y="562"/>
                  </a:lnTo>
                  <a:lnTo>
                    <a:pt x="1810" y="584"/>
                  </a:lnTo>
                  <a:lnTo>
                    <a:pt x="1811" y="604"/>
                  </a:lnTo>
                  <a:lnTo>
                    <a:pt x="1789" y="600"/>
                  </a:lnTo>
                  <a:lnTo>
                    <a:pt x="1779" y="607"/>
                  </a:lnTo>
                  <a:lnTo>
                    <a:pt x="1794" y="625"/>
                  </a:lnTo>
                  <a:lnTo>
                    <a:pt x="1806" y="649"/>
                  </a:lnTo>
                  <a:lnTo>
                    <a:pt x="1798" y="650"/>
                  </a:lnTo>
                  <a:lnTo>
                    <a:pt x="1804" y="660"/>
                  </a:lnTo>
                  <a:lnTo>
                    <a:pt x="1808" y="664"/>
                  </a:lnTo>
                  <a:lnTo>
                    <a:pt x="1807" y="657"/>
                  </a:lnTo>
                  <a:lnTo>
                    <a:pt x="1821" y="642"/>
                  </a:lnTo>
                  <a:lnTo>
                    <a:pt x="1837" y="652"/>
                  </a:lnTo>
                  <a:lnTo>
                    <a:pt x="1848" y="651"/>
                  </a:lnTo>
                  <a:lnTo>
                    <a:pt x="1863" y="639"/>
                  </a:lnTo>
                  <a:lnTo>
                    <a:pt x="1866" y="627"/>
                  </a:lnTo>
                  <a:lnTo>
                    <a:pt x="1873" y="604"/>
                  </a:lnTo>
                  <a:lnTo>
                    <a:pt x="1880" y="580"/>
                  </a:lnTo>
                  <a:lnTo>
                    <a:pt x="1876" y="566"/>
                  </a:lnTo>
                  <a:lnTo>
                    <a:pt x="1879" y="536"/>
                  </a:lnTo>
                  <a:lnTo>
                    <a:pt x="1862" y="504"/>
                  </a:lnTo>
                  <a:lnTo>
                    <a:pt x="1844" y="480"/>
                  </a:lnTo>
                  <a:lnTo>
                    <a:pt x="1840" y="460"/>
                  </a:lnTo>
                  <a:lnTo>
                    <a:pt x="1825" y="443"/>
                  </a:lnTo>
                  <a:lnTo>
                    <a:pt x="1784" y="421"/>
                  </a:lnTo>
                  <a:lnTo>
                    <a:pt x="1766" y="420"/>
                  </a:lnTo>
                  <a:lnTo>
                    <a:pt x="1764" y="430"/>
                  </a:lnTo>
                  <a:lnTo>
                    <a:pt x="1746" y="425"/>
                  </a:lnTo>
                  <a:lnTo>
                    <a:pt x="1728" y="413"/>
                  </a:lnTo>
                  <a:lnTo>
                    <a:pt x="1701" y="410"/>
                  </a:lnTo>
                  <a:lnTo>
                    <a:pt x="1718" y="364"/>
                  </a:lnTo>
                  <a:lnTo>
                    <a:pt x="1729" y="326"/>
                  </a:lnTo>
                  <a:lnTo>
                    <a:pt x="1772" y="320"/>
                  </a:lnTo>
                  <a:lnTo>
                    <a:pt x="1821" y="323"/>
                  </a:lnTo>
                  <a:lnTo>
                    <a:pt x="1829" y="314"/>
                  </a:lnTo>
                  <a:lnTo>
                    <a:pt x="1855" y="317"/>
                  </a:lnTo>
                  <a:lnTo>
                    <a:pt x="1869" y="331"/>
                  </a:lnTo>
                  <a:lnTo>
                    <a:pt x="1890" y="329"/>
                  </a:lnTo>
                  <a:lnTo>
                    <a:pt x="1917" y="324"/>
                  </a:lnTo>
                  <a:lnTo>
                    <a:pt x="1892" y="312"/>
                  </a:lnTo>
                  <a:lnTo>
                    <a:pt x="1892" y="280"/>
                  </a:lnTo>
                  <a:lnTo>
                    <a:pt x="1921" y="273"/>
                  </a:lnTo>
                  <a:lnTo>
                    <a:pt x="1961" y="297"/>
                  </a:lnTo>
                  <a:lnTo>
                    <a:pt x="1972" y="275"/>
                  </a:lnTo>
                  <a:lnTo>
                    <a:pt x="1961" y="260"/>
                  </a:lnTo>
                  <a:lnTo>
                    <a:pt x="1977" y="258"/>
                  </a:lnTo>
                  <a:lnTo>
                    <a:pt x="1999" y="285"/>
                  </a:lnTo>
                  <a:lnTo>
                    <a:pt x="1992" y="301"/>
                  </a:lnTo>
                  <a:lnTo>
                    <a:pt x="1989" y="320"/>
                  </a:lnTo>
                  <a:lnTo>
                    <a:pt x="1990" y="345"/>
                  </a:lnTo>
                  <a:lnTo>
                    <a:pt x="1972" y="349"/>
                  </a:lnTo>
                  <a:lnTo>
                    <a:pt x="1981" y="358"/>
                  </a:lnTo>
                  <a:lnTo>
                    <a:pt x="1980" y="370"/>
                  </a:lnTo>
                  <a:lnTo>
                    <a:pt x="2001" y="397"/>
                  </a:lnTo>
                  <a:lnTo>
                    <a:pt x="2053" y="441"/>
                  </a:lnTo>
                  <a:lnTo>
                    <a:pt x="2086" y="471"/>
                  </a:lnTo>
                  <a:lnTo>
                    <a:pt x="2105" y="485"/>
                  </a:lnTo>
                  <a:lnTo>
                    <a:pt x="2110" y="466"/>
                  </a:lnTo>
                  <a:lnTo>
                    <a:pt x="2096" y="446"/>
                  </a:lnTo>
                  <a:lnTo>
                    <a:pt x="2115" y="441"/>
                  </a:lnTo>
                  <a:lnTo>
                    <a:pt x="2098" y="418"/>
                  </a:lnTo>
                  <a:lnTo>
                    <a:pt x="2114" y="408"/>
                  </a:lnTo>
                  <a:lnTo>
                    <a:pt x="2099" y="399"/>
                  </a:lnTo>
                  <a:lnTo>
                    <a:pt x="2088" y="383"/>
                  </a:lnTo>
                  <a:lnTo>
                    <a:pt x="2102" y="382"/>
                  </a:lnTo>
                  <a:lnTo>
                    <a:pt x="2072" y="354"/>
                  </a:lnTo>
                  <a:lnTo>
                    <a:pt x="2050" y="349"/>
                  </a:lnTo>
                  <a:lnTo>
                    <a:pt x="2041" y="341"/>
                  </a:lnTo>
                  <a:lnTo>
                    <a:pt x="2037" y="322"/>
                  </a:lnTo>
                  <a:lnTo>
                    <a:pt x="2027" y="310"/>
                  </a:lnTo>
                  <a:lnTo>
                    <a:pt x="2050" y="312"/>
                  </a:lnTo>
                  <a:lnTo>
                    <a:pt x="2054" y="304"/>
                  </a:lnTo>
                  <a:lnTo>
                    <a:pt x="2069" y="311"/>
                  </a:lnTo>
                  <a:lnTo>
                    <a:pt x="2089" y="296"/>
                  </a:lnTo>
                  <a:lnTo>
                    <a:pt x="2127" y="309"/>
                  </a:lnTo>
                  <a:lnTo>
                    <a:pt x="2121" y="301"/>
                  </a:lnTo>
                  <a:lnTo>
                    <a:pt x="2127" y="289"/>
                  </a:lnTo>
                  <a:lnTo>
                    <a:pt x="2132" y="275"/>
                  </a:lnTo>
                  <a:lnTo>
                    <a:pt x="2142" y="273"/>
                  </a:lnTo>
                  <a:lnTo>
                    <a:pt x="2162" y="259"/>
                  </a:lnTo>
                  <a:lnTo>
                    <a:pt x="2195" y="263"/>
                  </a:lnTo>
                  <a:lnTo>
                    <a:pt x="2192" y="258"/>
                  </a:lnTo>
                  <a:lnTo>
                    <a:pt x="2179" y="250"/>
                  </a:lnTo>
                  <a:lnTo>
                    <a:pt x="2165" y="245"/>
                  </a:lnTo>
                  <a:lnTo>
                    <a:pt x="2135" y="230"/>
                  </a:lnTo>
                  <a:lnTo>
                    <a:pt x="2107" y="220"/>
                  </a:lnTo>
                  <a:lnTo>
                    <a:pt x="2128" y="221"/>
                  </a:lnTo>
                  <a:lnTo>
                    <a:pt x="2134" y="213"/>
                  </a:lnTo>
                  <a:lnTo>
                    <a:pt x="2128" y="210"/>
                  </a:lnTo>
                  <a:lnTo>
                    <a:pt x="2117" y="188"/>
                  </a:lnTo>
                  <a:lnTo>
                    <a:pt x="2124" y="183"/>
                  </a:lnTo>
                  <a:lnTo>
                    <a:pt x="2127" y="194"/>
                  </a:lnTo>
                  <a:lnTo>
                    <a:pt x="2139" y="195"/>
                  </a:lnTo>
                  <a:lnTo>
                    <a:pt x="2136" y="183"/>
                  </a:lnTo>
                  <a:lnTo>
                    <a:pt x="2149" y="185"/>
                  </a:lnTo>
                  <a:lnTo>
                    <a:pt x="2158" y="186"/>
                  </a:lnTo>
                  <a:lnTo>
                    <a:pt x="2154" y="172"/>
                  </a:lnTo>
                  <a:lnTo>
                    <a:pt x="2163" y="168"/>
                  </a:lnTo>
                  <a:lnTo>
                    <a:pt x="2150" y="158"/>
                  </a:lnTo>
                  <a:lnTo>
                    <a:pt x="2155" y="143"/>
                  </a:lnTo>
                  <a:lnTo>
                    <a:pt x="2167" y="151"/>
                  </a:lnTo>
                  <a:lnTo>
                    <a:pt x="2166" y="129"/>
                  </a:lnTo>
                  <a:lnTo>
                    <a:pt x="2163" y="113"/>
                  </a:lnTo>
                  <a:lnTo>
                    <a:pt x="2134" y="115"/>
                  </a:lnTo>
                  <a:lnTo>
                    <a:pt x="2116" y="123"/>
                  </a:lnTo>
                  <a:lnTo>
                    <a:pt x="2102" y="129"/>
                  </a:lnTo>
                  <a:lnTo>
                    <a:pt x="2098" y="133"/>
                  </a:lnTo>
                  <a:lnTo>
                    <a:pt x="2081" y="119"/>
                  </a:lnTo>
                  <a:lnTo>
                    <a:pt x="2021" y="141"/>
                  </a:lnTo>
                  <a:lnTo>
                    <a:pt x="2020" y="142"/>
                  </a:lnTo>
                  <a:lnTo>
                    <a:pt x="1988" y="134"/>
                  </a:lnTo>
                  <a:lnTo>
                    <a:pt x="1936" y="126"/>
                  </a:lnTo>
                  <a:lnTo>
                    <a:pt x="1911" y="126"/>
                  </a:lnTo>
                  <a:lnTo>
                    <a:pt x="1861" y="122"/>
                  </a:lnTo>
                  <a:lnTo>
                    <a:pt x="1867" y="130"/>
                  </a:lnTo>
                  <a:lnTo>
                    <a:pt x="1896" y="141"/>
                  </a:lnTo>
                  <a:lnTo>
                    <a:pt x="1888" y="146"/>
                  </a:lnTo>
                  <a:lnTo>
                    <a:pt x="1841" y="131"/>
                  </a:lnTo>
                  <a:lnTo>
                    <a:pt x="1818" y="132"/>
                  </a:lnTo>
                  <a:lnTo>
                    <a:pt x="1788" y="129"/>
                  </a:lnTo>
                  <a:lnTo>
                    <a:pt x="1765" y="130"/>
                  </a:lnTo>
                  <a:lnTo>
                    <a:pt x="1753" y="133"/>
                  </a:lnTo>
                  <a:lnTo>
                    <a:pt x="1729" y="128"/>
                  </a:lnTo>
                  <a:lnTo>
                    <a:pt x="1711" y="115"/>
                  </a:lnTo>
                  <a:lnTo>
                    <a:pt x="1690" y="109"/>
                  </a:lnTo>
                  <a:lnTo>
                    <a:pt x="1660" y="106"/>
                  </a:lnTo>
                  <a:lnTo>
                    <a:pt x="1612" y="109"/>
                  </a:lnTo>
                  <a:lnTo>
                    <a:pt x="1559" y="96"/>
                  </a:lnTo>
                  <a:lnTo>
                    <a:pt x="1533" y="86"/>
                  </a:lnTo>
                  <a:lnTo>
                    <a:pt x="1402" y="75"/>
                  </a:lnTo>
                  <a:lnTo>
                    <a:pt x="1395" y="82"/>
                  </a:lnTo>
                  <a:lnTo>
                    <a:pt x="1426" y="98"/>
                  </a:lnTo>
                  <a:lnTo>
                    <a:pt x="1402" y="96"/>
                  </a:lnTo>
                  <a:lnTo>
                    <a:pt x="1399" y="101"/>
                  </a:lnTo>
                  <a:lnTo>
                    <a:pt x="1367" y="95"/>
                  </a:lnTo>
                  <a:lnTo>
                    <a:pt x="1351" y="100"/>
                  </a:lnTo>
                  <a:lnTo>
                    <a:pt x="1320" y="92"/>
                  </a:lnTo>
                  <a:lnTo>
                    <a:pt x="1331" y="110"/>
                  </a:lnTo>
                  <a:lnTo>
                    <a:pt x="1301" y="103"/>
                  </a:lnTo>
                  <a:lnTo>
                    <a:pt x="1268" y="90"/>
                  </a:lnTo>
                  <a:lnTo>
                    <a:pt x="1267" y="83"/>
                  </a:lnTo>
                  <a:lnTo>
                    <a:pt x="1247" y="72"/>
                  </a:lnTo>
                  <a:lnTo>
                    <a:pt x="1215" y="64"/>
                  </a:lnTo>
                  <a:lnTo>
                    <a:pt x="1195" y="64"/>
                  </a:lnTo>
                  <a:lnTo>
                    <a:pt x="1165" y="61"/>
                  </a:lnTo>
                  <a:lnTo>
                    <a:pt x="1180" y="73"/>
                  </a:lnTo>
                  <a:lnTo>
                    <a:pt x="1124" y="71"/>
                  </a:lnTo>
                  <a:lnTo>
                    <a:pt x="1111" y="63"/>
                  </a:lnTo>
                  <a:lnTo>
                    <a:pt x="1068" y="61"/>
                  </a:lnTo>
                  <a:lnTo>
                    <a:pt x="1051" y="63"/>
                  </a:lnTo>
                  <a:lnTo>
                    <a:pt x="1051" y="68"/>
                  </a:lnTo>
                  <a:lnTo>
                    <a:pt x="1032" y="57"/>
                  </a:lnTo>
                  <a:lnTo>
                    <a:pt x="1024" y="60"/>
                  </a:lnTo>
                  <a:lnTo>
                    <a:pt x="1001" y="56"/>
                  </a:lnTo>
                  <a:lnTo>
                    <a:pt x="983" y="54"/>
                  </a:lnTo>
                  <a:lnTo>
                    <a:pt x="986" y="49"/>
                  </a:lnTo>
                  <a:lnTo>
                    <a:pt x="1008" y="40"/>
                  </a:lnTo>
                  <a:lnTo>
                    <a:pt x="1016" y="36"/>
                  </a:lnTo>
                  <a:lnTo>
                    <a:pt x="1009" y="28"/>
                  </a:lnTo>
                  <a:lnTo>
                    <a:pt x="992" y="22"/>
                  </a:lnTo>
                  <a:lnTo>
                    <a:pt x="955" y="15"/>
                  </a:lnTo>
                  <a:lnTo>
                    <a:pt x="920" y="14"/>
                  </a:lnTo>
                  <a:lnTo>
                    <a:pt x="913" y="18"/>
                  </a:lnTo>
                  <a:lnTo>
                    <a:pt x="901" y="11"/>
                  </a:lnTo>
                  <a:lnTo>
                    <a:pt x="871" y="8"/>
                  </a:lnTo>
                  <a:lnTo>
                    <a:pt x="883" y="5"/>
                  </a:lnTo>
                  <a:lnTo>
                    <a:pt x="856" y="0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30" name="Freeform 222"/>
            <p:cNvSpPr>
              <a:spLocks/>
            </p:cNvSpPr>
            <p:nvPr/>
          </p:nvSpPr>
          <p:spPr bwMode="auto">
            <a:xfrm>
              <a:off x="4937125" y="4854575"/>
              <a:ext cx="66675" cy="65088"/>
            </a:xfrm>
            <a:custGeom>
              <a:avLst/>
              <a:gdLst>
                <a:gd name="T0" fmla="*/ 2147483647 w 42"/>
                <a:gd name="T1" fmla="*/ 2147483647 h 41"/>
                <a:gd name="T2" fmla="*/ 2147483647 w 42"/>
                <a:gd name="T3" fmla="*/ 0 h 41"/>
                <a:gd name="T4" fmla="*/ 2147483647 w 42"/>
                <a:gd name="T5" fmla="*/ 2147483647 h 41"/>
                <a:gd name="T6" fmla="*/ 2147483647 w 42"/>
                <a:gd name="T7" fmla="*/ 2147483647 h 41"/>
                <a:gd name="T8" fmla="*/ 0 w 42"/>
                <a:gd name="T9" fmla="*/ 2147483647 h 41"/>
                <a:gd name="T10" fmla="*/ 2147483647 w 42"/>
                <a:gd name="T11" fmla="*/ 2147483647 h 41"/>
                <a:gd name="T12" fmla="*/ 2147483647 w 42"/>
                <a:gd name="T13" fmla="*/ 2147483647 h 41"/>
                <a:gd name="T14" fmla="*/ 2147483647 w 42"/>
                <a:gd name="T15" fmla="*/ 2147483647 h 41"/>
                <a:gd name="T16" fmla="*/ 2147483647 w 42"/>
                <a:gd name="T17" fmla="*/ 2147483647 h 41"/>
                <a:gd name="T18" fmla="*/ 2147483647 w 42"/>
                <a:gd name="T19" fmla="*/ 2147483647 h 41"/>
                <a:gd name="T20" fmla="*/ 2147483647 w 42"/>
                <a:gd name="T21" fmla="*/ 2147483647 h 41"/>
                <a:gd name="T22" fmla="*/ 2147483647 w 42"/>
                <a:gd name="T23" fmla="*/ 2147483647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41"/>
                <a:gd name="T38" fmla="*/ 42 w 42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41">
                  <a:moveTo>
                    <a:pt x="36" y="6"/>
                  </a:moveTo>
                  <a:lnTo>
                    <a:pt x="29" y="0"/>
                  </a:lnTo>
                  <a:lnTo>
                    <a:pt x="20" y="4"/>
                  </a:lnTo>
                  <a:lnTo>
                    <a:pt x="10" y="12"/>
                  </a:lnTo>
                  <a:lnTo>
                    <a:pt x="0" y="25"/>
                  </a:lnTo>
                  <a:lnTo>
                    <a:pt x="12" y="41"/>
                  </a:lnTo>
                  <a:lnTo>
                    <a:pt x="18" y="39"/>
                  </a:lnTo>
                  <a:lnTo>
                    <a:pt x="22" y="32"/>
                  </a:lnTo>
                  <a:lnTo>
                    <a:pt x="32" y="29"/>
                  </a:lnTo>
                  <a:lnTo>
                    <a:pt x="36" y="22"/>
                  </a:lnTo>
                  <a:lnTo>
                    <a:pt x="42" y="12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chemeClr val="bg2"/>
            </a:solidFill>
            <a:ln w="1" cap="flat">
              <a:solidFill>
                <a:srgbClr val="6C535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11275" name="Рисунок 177" descr="andrew-neel-K7JEYFDictM-unsplas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4075113"/>
            <a:ext cx="3760787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406"/>
          <p:cNvSpPr txBox="1">
            <a:spLocks noChangeArrowheads="1"/>
          </p:cNvSpPr>
          <p:nvPr/>
        </p:nvSpPr>
        <p:spPr bwMode="auto">
          <a:xfrm>
            <a:off x="5829300" y="4462463"/>
            <a:ext cx="2855913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uk-UA" sz="1600" b="1" dirty="0" err="1"/>
              <a:t>Оф</a:t>
            </a:r>
            <a:r>
              <a:rPr lang="ru-RU" sz="1600" b="1" dirty="0"/>
              <a:t>и</a:t>
            </a:r>
            <a:r>
              <a:rPr lang="uk-UA" sz="1600" b="1" dirty="0" err="1"/>
              <a:t>циально</a:t>
            </a:r>
            <a:r>
              <a:rPr lang="uk-UA" sz="1600" b="1" dirty="0"/>
              <a:t> </a:t>
            </a:r>
            <a:r>
              <a:rPr lang="uk-UA" sz="1600" b="1" dirty="0" err="1"/>
              <a:t>разрешено</a:t>
            </a:r>
            <a:r>
              <a:rPr lang="uk-UA" sz="1600" b="1" dirty="0"/>
              <a:t>:</a:t>
            </a:r>
          </a:p>
          <a:p>
            <a:pPr>
              <a:defRPr/>
            </a:pP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Австрия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Великобритания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Грузия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Дания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Казахстан,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Ливан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Германия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Польша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Румыния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Сирия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Туркменистан</a:t>
            </a:r>
            <a:r>
              <a:rPr lang="uk-UA" sz="1600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 smtClean="0">
                <a:solidFill>
                  <a:schemeClr val="accent6">
                    <a:lumMod val="10000"/>
                  </a:schemeClr>
                </a:solidFill>
              </a:rPr>
              <a:t>Украина</a:t>
            </a:r>
            <a:r>
              <a:rPr lang="uk-UA" sz="1600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Франция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,</a:t>
            </a:r>
            <a:r>
              <a:rPr lang="uk-UA" sz="1600" dirty="0" err="1">
                <a:solidFill>
                  <a:schemeClr val="accent6">
                    <a:lumMod val="10000"/>
                  </a:schemeClr>
                </a:solidFill>
              </a:rPr>
              <a:t>Чехия</a:t>
            </a:r>
            <a:r>
              <a:rPr lang="uk-UA" sz="1600" dirty="0">
                <a:solidFill>
                  <a:schemeClr val="accent6">
                    <a:lumMod val="10000"/>
                  </a:schemeClr>
                </a:solidFill>
              </a:rPr>
              <a:t>.</a:t>
            </a:r>
          </a:p>
          <a:p>
            <a:pPr>
              <a:defRPr/>
            </a:pPr>
            <a:endParaRPr lang="fr-CH" sz="1600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3" descr="map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0" b="224"/>
          <a:stretch>
            <a:fillRect/>
          </a:stretch>
        </p:blipFill>
        <p:spPr bwMode="auto">
          <a:xfrm>
            <a:off x="247650" y="1073150"/>
            <a:ext cx="8713788" cy="5635625"/>
          </a:xfrm>
        </p:spPr>
      </p:pic>
      <p:pic>
        <p:nvPicPr>
          <p:cNvPr id="15363" name="Picture 5" descr="icon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57425"/>
            <a:ext cx="6492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7" descr="ico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87655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9" descr="icon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649288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0" descr="icon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30638"/>
            <a:ext cx="6492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ontent Placeholder 1"/>
          <p:cNvSpPr txBox="1">
            <a:spLocks/>
          </p:cNvSpPr>
          <p:nvPr/>
        </p:nvSpPr>
        <p:spPr>
          <a:xfrm>
            <a:off x="1019175" y="1096963"/>
            <a:ext cx="7915275" cy="556577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количества международных перевозок МДП с расширением географического покрытия Конвенции МДП</a:t>
            </a:r>
          </a:p>
          <a:p>
            <a:pPr marL="358775" indent="-358775" fontAlgn="auto">
              <a:spcBef>
                <a:spcPts val="1800"/>
              </a:spcBef>
              <a:spcAft>
                <a:spcPts val="600"/>
              </a:spcAft>
              <a:buClr>
                <a:schemeClr val="bg2"/>
              </a:buClr>
              <a:buSzPct val="100000"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Полная компьютеризация процедуры МДП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eTIR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8775" indent="-358775" fontAlgn="auto">
              <a:spcBef>
                <a:spcPts val="1800"/>
              </a:spcBef>
              <a:spcAft>
                <a:spcPts val="600"/>
              </a:spcAft>
              <a:buClr>
                <a:schemeClr val="bg2"/>
              </a:buClr>
              <a:buSzPct val="100000"/>
              <a:defRPr/>
            </a:pPr>
            <a:r>
              <a:rPr lang="uk-UA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количества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интермодальных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перевозок с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использованием системы МДП </a:t>
            </a:r>
          </a:p>
          <a:p>
            <a:pPr marL="358775" indent="-358775" fontAlgn="auto">
              <a:spcBef>
                <a:spcPts val="1800"/>
              </a:spcBef>
              <a:spcAft>
                <a:spcPts val="600"/>
              </a:spcAft>
              <a:buClr>
                <a:schemeClr val="bg2"/>
              </a:buClr>
              <a:buSzPct val="100000"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</a:t>
            </a: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возможностей обмена данными для обеспечения безопасной цепи поставок товаров,  анализа рисков и контроля:</a:t>
            </a:r>
          </a:p>
          <a:p>
            <a:pPr marL="714375" lvl="1" indent="-265113" fontAlgn="auto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Контролируемый доступ к данным, необходимым для таможенного и других видов </a:t>
            </a:r>
            <a:r>
              <a:rPr lang="uk-UA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контроля</a:t>
            </a:r>
            <a:r>
              <a:rPr lang="uk-U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режиме</a:t>
            </a:r>
            <a:r>
              <a:rPr lang="uk-U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реального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времени, «единое окно»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14375" lvl="1" indent="-265113" fontAlgn="auto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безопасности цепи поставок товаров по всему миру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14375" lvl="1" indent="-265113" fontAlgn="auto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Ускорение и упрощение таможенного оформления, пересечения границ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14375" lvl="1" indent="-265113" fontAlgn="auto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Arial" pitchFamily="34" charset="0"/>
              <a:buChar char="•"/>
              <a:defRPr/>
            </a:pP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Заголовок 6"/>
          <p:cNvSpPr txBox="1">
            <a:spLocks/>
          </p:cNvSpPr>
          <p:nvPr/>
        </p:nvSpPr>
        <p:spPr bwMode="auto">
          <a:xfrm>
            <a:off x="1671638" y="182563"/>
            <a:ext cx="5943600" cy="79692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bIns="0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Интермодальные перевозки</a:t>
            </a:r>
            <a:b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 по процедуре МДП - перспективы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ma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3650"/>
            <a:ext cx="9144000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44137" y="2364377"/>
            <a:ext cx="2471679" cy="560567"/>
          </a:xfrm>
          <a:prstGeom prst="rect">
            <a:avLst/>
          </a:prstGeom>
          <a:solidFill>
            <a:srgbClr val="00B0F0">
              <a:alpha val="47000"/>
            </a:srgbClr>
          </a:solidFill>
          <a:ln w="9525" cap="rnd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Соединяет континенты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3508" y="4535570"/>
            <a:ext cx="1974641" cy="611195"/>
          </a:xfrm>
          <a:prstGeom prst="rect">
            <a:avLst/>
          </a:prstGeom>
          <a:solidFill>
            <a:srgbClr val="00B0F0">
              <a:alpha val="47000"/>
            </a:srgbClr>
          </a:solidFill>
          <a:ln w="9525" cap="rnd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Стимулирует экспорт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42754" y="1436914"/>
            <a:ext cx="2847703" cy="617241"/>
          </a:xfrm>
          <a:prstGeom prst="rect">
            <a:avLst/>
          </a:prstGeom>
          <a:solidFill>
            <a:srgbClr val="00B0F0">
              <a:alpha val="47000"/>
            </a:srgbClr>
          </a:solidFill>
          <a:ln w="9525" cap="rnd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Экономия времени и затрат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18411" y="4365103"/>
            <a:ext cx="4265957" cy="768599"/>
          </a:xfrm>
          <a:prstGeom prst="rect">
            <a:avLst/>
          </a:prstGeom>
          <a:solidFill>
            <a:srgbClr val="00B0F0">
              <a:alpha val="47000"/>
            </a:srgbClr>
          </a:solidFill>
          <a:ln w="9525" cap="rnd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Возможность </a:t>
            </a:r>
            <a:r>
              <a:rPr lang="ru-RU" sz="2000" dirty="0" smtClean="0">
                <a:solidFill>
                  <a:schemeClr val="bg1"/>
                </a:solidFill>
              </a:rPr>
              <a:t>обработки </a:t>
            </a:r>
            <a:r>
              <a:rPr lang="ru-RU" sz="2000" dirty="0">
                <a:solidFill>
                  <a:schemeClr val="bg1"/>
                </a:solidFill>
              </a:rPr>
              <a:t>данных в режиме реального времени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1897" y="2442755"/>
            <a:ext cx="3566160" cy="593386"/>
          </a:xfrm>
          <a:prstGeom prst="rect">
            <a:avLst/>
          </a:prstGeom>
          <a:solidFill>
            <a:srgbClr val="00B0F0">
              <a:alpha val="47000"/>
            </a:srgbClr>
          </a:solidFill>
          <a:ln w="9525" cap="rnd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Оптимизирует </a:t>
            </a:r>
            <a:r>
              <a:rPr lang="ru-RU" sz="2000" dirty="0" err="1">
                <a:solidFill>
                  <a:schemeClr val="bg1"/>
                </a:solidFill>
              </a:rPr>
              <a:t>интермодальные</a:t>
            </a:r>
            <a:r>
              <a:rPr lang="ru-RU" sz="2000" dirty="0">
                <a:solidFill>
                  <a:schemeClr val="bg1"/>
                </a:solidFill>
              </a:rPr>
              <a:t> перевозки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58491" y="5630091"/>
            <a:ext cx="4585064" cy="600892"/>
          </a:xfrm>
          <a:prstGeom prst="rect">
            <a:avLst/>
          </a:prstGeom>
          <a:solidFill>
            <a:srgbClr val="00B0F0">
              <a:alpha val="47000"/>
            </a:srgbClr>
          </a:solidFill>
          <a:ln w="9525" cap="rnd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Обеспечивает глобальное гарантирование доставки товаров</a:t>
            </a:r>
            <a:endParaRPr lang="fr-CH" sz="2000" dirty="0">
              <a:solidFill>
                <a:schemeClr val="bg1"/>
              </a:solidFill>
            </a:endParaRPr>
          </a:p>
        </p:txBody>
      </p:sp>
      <p:pic>
        <p:nvPicPr>
          <p:cNvPr id="8" name="Picture 7" descr="icon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5013325"/>
            <a:ext cx="636588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ico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068638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icon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84538"/>
            <a:ext cx="6477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icon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420938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icon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503237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icon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35756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icon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7346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icon2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068638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Заголовок 6"/>
          <p:cNvSpPr txBox="1">
            <a:spLocks/>
          </p:cNvSpPr>
          <p:nvPr/>
        </p:nvSpPr>
        <p:spPr bwMode="auto">
          <a:xfrm>
            <a:off x="1671638" y="254000"/>
            <a:ext cx="5878512" cy="7381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bIns="0" anchor="ctr">
            <a:normAutofit fontScale="90000" lnSpcReduction="20000"/>
          </a:bodyPr>
          <a:lstStyle/>
          <a:p>
            <a:pPr algn="ctr" eaLnBrk="0" hangingPunct="0">
              <a:defRPr/>
            </a:pPr>
            <a:r>
              <a:rPr lang="ru-RU" sz="2800" b="1" dirty="0">
                <a:solidFill>
                  <a:schemeClr val="accent6">
                    <a:lumMod val="10000"/>
                  </a:schemeClr>
                </a:solidFill>
              </a:rPr>
              <a:t>Интермодальные перевозки МДП</a:t>
            </a:r>
            <a:r>
              <a:rPr lang="en-GB" sz="2800" b="1" dirty="0">
                <a:solidFill>
                  <a:schemeClr val="accent6">
                    <a:lumMod val="10000"/>
                  </a:schemeClr>
                </a:solidFill>
              </a:rPr>
              <a:t>... </a:t>
            </a:r>
            <a:r>
              <a:rPr lang="uk-UA" sz="2800" b="1" dirty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uk-UA" sz="28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2800" b="1" dirty="0">
                <a:solidFill>
                  <a:schemeClr val="accent6">
                    <a:lumMod val="10000"/>
                  </a:schemeClr>
                </a:solidFill>
              </a:rPr>
              <a:t>Перевозки без границ</a:t>
            </a:r>
            <a:r>
              <a:rPr lang="en-GB" sz="2800" b="1" dirty="0">
                <a:solidFill>
                  <a:schemeClr val="accent6">
                    <a:lumMod val="10000"/>
                  </a:schemeClr>
                </a:solidFill>
              </a:rPr>
              <a:t>!</a:t>
            </a:r>
            <a:endParaRPr lang="ru-RU" sz="2800" b="1" dirty="0" err="1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3" descr="ruthie-a6mfMjCFkII-unsplas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966788"/>
            <a:ext cx="8701087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00082" y="2074657"/>
            <a:ext cx="7910512" cy="1754326"/>
          </a:xfrm>
          <a:prstGeom prst="rect">
            <a:avLst/>
          </a:prstGeom>
          <a:noFill/>
          <a:ln w="1651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sz="5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</a:t>
            </a:r>
            <a:r>
              <a:rPr lang="uk-UA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uk-UA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</a:t>
            </a:r>
            <a:r>
              <a:rPr lang="uk-UA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GB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IRU 4-3 en">
  <a:themeElements>
    <a:clrScheme name="IRU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0059C2"/>
      </a:accent1>
      <a:accent2>
        <a:srgbClr val="5EB130"/>
      </a:accent2>
      <a:accent3>
        <a:srgbClr val="EB1719"/>
      </a:accent3>
      <a:accent4>
        <a:srgbClr val="7393B3"/>
      </a:accent4>
      <a:accent5>
        <a:srgbClr val="433C8B"/>
      </a:accent5>
      <a:accent6>
        <a:srgbClr val="E1DEDA"/>
      </a:accent6>
      <a:hlink>
        <a:srgbClr val="0059C2"/>
      </a:hlink>
      <a:folHlink>
        <a:srgbClr val="005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6350">
          <a:solidFill>
            <a:schemeClr val="accent3"/>
          </a:solidFill>
        </a:ln>
      </a:spPr>
      <a:bodyPr rtlCol="0" anchor="ctr">
        <a:normAutofit/>
      </a:bodyPr>
      <a:lstStyle>
        <a:defPPr algn="ctr">
          <a:defRPr dirty="0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lides">
  <a:themeElements>
    <a:clrScheme name="IRU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0059C2"/>
      </a:accent1>
      <a:accent2>
        <a:srgbClr val="5EB130"/>
      </a:accent2>
      <a:accent3>
        <a:srgbClr val="EB1719"/>
      </a:accent3>
      <a:accent4>
        <a:srgbClr val="7393B3"/>
      </a:accent4>
      <a:accent5>
        <a:srgbClr val="433C8B"/>
      </a:accent5>
      <a:accent6>
        <a:srgbClr val="E1DEDA"/>
      </a:accent6>
      <a:hlink>
        <a:srgbClr val="0059C2"/>
      </a:hlink>
      <a:folHlink>
        <a:srgbClr val="005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6350">
          <a:noFill/>
        </a:ln>
        <a:effectLst/>
      </a:spPr>
      <a:bodyPr rtlCol="0" anchor="ctr">
        <a:normAutofit/>
      </a:bodyPr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effectLst/>
      </a:spPr>
      <a:bodyPr wrap="square" rtlCol="0">
        <a:normAutofit/>
      </a:bodyPr>
      <a:lstStyle>
        <a:defPPr>
          <a:defRPr sz="1800" baseline="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Key messages 2">
  <a:themeElements>
    <a:clrScheme name="IRU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0059C2"/>
      </a:accent1>
      <a:accent2>
        <a:srgbClr val="5EB130"/>
      </a:accent2>
      <a:accent3>
        <a:srgbClr val="EB1719"/>
      </a:accent3>
      <a:accent4>
        <a:srgbClr val="7393B3"/>
      </a:accent4>
      <a:accent5>
        <a:srgbClr val="433C8B"/>
      </a:accent5>
      <a:accent6>
        <a:srgbClr val="E1DEDA"/>
      </a:accent6>
      <a:hlink>
        <a:srgbClr val="0059C2"/>
      </a:hlink>
      <a:folHlink>
        <a:srgbClr val="005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6350">
          <a:noFill/>
        </a:ln>
        <a:effectLst/>
      </a:spPr>
      <a:bodyPr rtlCol="0" anchor="ctr">
        <a:normAutofit/>
      </a:bodyPr>
      <a:lstStyle>
        <a:defPPr algn="ctr">
          <a:defRPr dirty="0" err="1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effectLst/>
      </a:spPr>
      <a:bodyPr wrap="square" rtlCol="0">
        <a:normAutofit/>
      </a:bodyPr>
      <a:lstStyle>
        <a:defPPr>
          <a:defRPr sz="1800" baseline="0" dirty="0" err="1" smtClean="0">
            <a:solidFill>
              <a:schemeClr val="accent4">
                <a:lumMod val="60000"/>
                <a:lumOff val="40000"/>
              </a:schemeClr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Picture Slides">
  <a:themeElements>
    <a:clrScheme name="IRU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0059C2"/>
      </a:accent1>
      <a:accent2>
        <a:srgbClr val="5EB130"/>
      </a:accent2>
      <a:accent3>
        <a:srgbClr val="EB1719"/>
      </a:accent3>
      <a:accent4>
        <a:srgbClr val="7393B3"/>
      </a:accent4>
      <a:accent5>
        <a:srgbClr val="433C8B"/>
      </a:accent5>
      <a:accent6>
        <a:srgbClr val="E1DEDA"/>
      </a:accent6>
      <a:hlink>
        <a:srgbClr val="0059C2"/>
      </a:hlink>
      <a:folHlink>
        <a:srgbClr val="005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6350">
          <a:noFill/>
        </a:ln>
        <a:effectLst/>
      </a:spPr>
      <a:bodyPr rtlCol="0" anchor="ctr">
        <a:normAutofit/>
      </a:bodyPr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effectLst/>
      </a:spPr>
      <a:bodyPr wrap="square" rtlCol="0">
        <a:normAutofit/>
      </a:bodyPr>
      <a:lstStyle>
        <a:defPPr>
          <a:defRPr sz="3200" baseline="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Closure page">
  <a:themeElements>
    <a:clrScheme name="IRU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0059C2"/>
      </a:accent1>
      <a:accent2>
        <a:srgbClr val="5EB130"/>
      </a:accent2>
      <a:accent3>
        <a:srgbClr val="EB1719"/>
      </a:accent3>
      <a:accent4>
        <a:srgbClr val="7393B3"/>
      </a:accent4>
      <a:accent5>
        <a:srgbClr val="433C8B"/>
      </a:accent5>
      <a:accent6>
        <a:srgbClr val="E1DEDA"/>
      </a:accent6>
      <a:hlink>
        <a:srgbClr val="0059C2"/>
      </a:hlink>
      <a:folHlink>
        <a:srgbClr val="005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6350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effectLst/>
      </a:spPr>
      <a:bodyPr wrap="square" rtlCol="0">
        <a:normAutofit/>
      </a:bodyPr>
      <a:lstStyle>
        <a:defPPr>
          <a:defRPr sz="1800" baseline="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IRU 4-3 en</Template>
  <TotalTime>11156</TotalTime>
  <Words>839</Words>
  <Application>Microsoft Office PowerPoint</Application>
  <PresentationFormat>Экран (4:3)</PresentationFormat>
  <Paragraphs>132</Paragraphs>
  <Slides>17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Template IRU 4-3 en</vt:lpstr>
      <vt:lpstr>Slides</vt:lpstr>
      <vt:lpstr>1_Key messages 2</vt:lpstr>
      <vt:lpstr>Picture Slides</vt:lpstr>
      <vt:lpstr>Closure page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mchouvalova</dc:creator>
  <cp:lastModifiedBy>XL</cp:lastModifiedBy>
  <cp:revision>788</cp:revision>
  <cp:lastPrinted>2019-08-15T07:52:35Z</cp:lastPrinted>
  <dcterms:created xsi:type="dcterms:W3CDTF">2015-02-13T12:31:57Z</dcterms:created>
  <dcterms:modified xsi:type="dcterms:W3CDTF">2019-08-27T07:45:33Z</dcterms:modified>
</cp:coreProperties>
</file>